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3" r:id="rId3"/>
    <p:sldId id="264" r:id="rId4"/>
    <p:sldId id="268" r:id="rId5"/>
    <p:sldId id="265" r:id="rId6"/>
    <p:sldId id="266" r:id="rId7"/>
    <p:sldId id="269" r:id="rId8"/>
    <p:sldId id="267" r:id="rId9"/>
    <p:sldId id="270" r:id="rId10"/>
    <p:sldId id="271" r:id="rId11"/>
    <p:sldId id="261" r:id="rId12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875"/>
    <p:restoredTop sz="94664"/>
  </p:normalViewPr>
  <p:slideViewPr>
    <p:cSldViewPr snapToGrid="0" snapToObjects="1">
      <p:cViewPr varScale="1">
        <p:scale>
          <a:sx n="75" d="100"/>
          <a:sy n="75" d="100"/>
        </p:scale>
        <p:origin x="73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Relationship Id="rId6" Type="http://schemas.openxmlformats.org/officeDocument/2006/relationships/image" Target="../media/image25.jpg"/><Relationship Id="rId5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5.jpg"/><Relationship Id="rId2" Type="http://schemas.openxmlformats.org/officeDocument/2006/relationships/image" Target="../media/image21.png"/><Relationship Id="rId1" Type="http://schemas.openxmlformats.org/officeDocument/2006/relationships/image" Target="../media/image20.png"/><Relationship Id="rId6" Type="http://schemas.openxmlformats.org/officeDocument/2006/relationships/image" Target="../media/image24.png"/><Relationship Id="rId5" Type="http://schemas.openxmlformats.org/officeDocument/2006/relationships/image" Target="../media/image23.jpg"/><Relationship Id="rId4" Type="http://schemas.openxmlformats.org/officeDocument/2006/relationships/image" Target="../media/image2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309E8F-DFD9-40A2-B529-F9A44288AA07}" type="doc">
      <dgm:prSet loTypeId="urn:microsoft.com/office/officeart/2008/layout/AscendingPictureAccentProcess" loCatId="process" qsTypeId="urn:microsoft.com/office/officeart/2005/8/quickstyle/3d2" qsCatId="3D" csTypeId="urn:microsoft.com/office/officeart/2005/8/colors/colorful3" csCatId="colorful" phldr="1"/>
      <dgm:spPr/>
    </dgm:pt>
    <dgm:pt modelId="{1088023B-2A3F-4518-ACB4-1C90DE9A485D}">
      <dgm:prSet phldrT="[Text]" custT="1"/>
      <dgm:spPr/>
      <dgm:t>
        <a:bodyPr/>
        <a:lstStyle/>
        <a:p>
          <a:r>
            <a:rPr lang="en-IE" sz="2000" b="1" dirty="0">
              <a:solidFill>
                <a:srgbClr val="002060"/>
              </a:solidFill>
            </a:rPr>
            <a:t>Arduino</a:t>
          </a:r>
        </a:p>
      </dgm:t>
    </dgm:pt>
    <dgm:pt modelId="{29AB86E9-6C24-4652-AA9B-CD16D8A707E5}" type="parTrans" cxnId="{B840AF42-7C85-410F-A6E7-3DF9BE9A203D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6FB2AFA9-DA23-431A-B4A4-62DE8B7339F8}" type="sibTrans" cxnId="{B840AF42-7C85-410F-A6E7-3DF9BE9A203D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ED036568-EABF-4DC8-A847-C3EFA49853DD}">
      <dgm:prSet phldrT="[Text]" custT="1"/>
      <dgm:spPr/>
      <dgm:t>
        <a:bodyPr/>
        <a:lstStyle/>
        <a:p>
          <a:r>
            <a:rPr lang="en-IE" sz="2000" b="1" dirty="0">
              <a:solidFill>
                <a:srgbClr val="002060"/>
              </a:solidFill>
            </a:rPr>
            <a:t>Broker MQTT</a:t>
          </a:r>
        </a:p>
      </dgm:t>
    </dgm:pt>
    <dgm:pt modelId="{FD52DDEB-1360-40DE-91E8-F639E9A5A5C9}" type="parTrans" cxnId="{B04480AE-4157-4811-9FD4-AD00D21DDE75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EC15529D-0792-4382-AAAA-F6797CB1F263}" type="sibTrans" cxnId="{B04480AE-4157-4811-9FD4-AD00D21DDE75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</dgm:spPr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52B00693-7F11-4B06-8ADD-54DA8A14DE08}">
      <dgm:prSet phldrT="[Text]" custT="1"/>
      <dgm:spPr/>
      <dgm:t>
        <a:bodyPr/>
        <a:lstStyle/>
        <a:p>
          <a:r>
            <a:rPr lang="en-IE" sz="2000" b="1" dirty="0">
              <a:solidFill>
                <a:srgbClr val="002060"/>
              </a:solidFill>
            </a:rPr>
            <a:t>Transfer Data</a:t>
          </a:r>
        </a:p>
      </dgm:t>
    </dgm:pt>
    <dgm:pt modelId="{F155E849-683E-4F17-A4CE-F434C62DC791}" type="parTrans" cxnId="{88E1BD1F-8D43-4804-98D5-C64DA7638A31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641B893C-09A0-46F7-87D1-B15D2CAA9182}" type="sibTrans" cxnId="{88E1BD1F-8D43-4804-98D5-C64DA7638A31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8000" r="-98000"/>
          </a:stretch>
        </a:blipFill>
      </dgm:spPr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784E6AA4-9431-46A5-A750-DCC47F19ACFA}">
      <dgm:prSet phldrT="[Text]" custT="1"/>
      <dgm:spPr/>
      <dgm:t>
        <a:bodyPr/>
        <a:lstStyle/>
        <a:p>
          <a:r>
            <a:rPr lang="en-IE" sz="2000" b="1" dirty="0">
              <a:solidFill>
                <a:srgbClr val="002060"/>
              </a:solidFill>
            </a:rPr>
            <a:t>Serverless Transfer</a:t>
          </a:r>
        </a:p>
      </dgm:t>
    </dgm:pt>
    <dgm:pt modelId="{6F9F6FB2-30AD-4626-A1AA-CBCFC90D7D31}" type="parTrans" cxnId="{DCCA7B83-C599-4C53-AEE8-94554CEBF3B1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B83788A8-68AC-4AB0-80FB-23CF09410D69}" type="sibTrans" cxnId="{DCCA7B83-C599-4C53-AEE8-94554CEBF3B1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3000" r="-83000"/>
          </a:stretch>
        </a:blipFill>
      </dgm:spPr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8B943FC8-C30F-45DD-B766-476D8180DD63}">
      <dgm:prSet phldrT="[Text]" custT="1"/>
      <dgm:spPr/>
      <dgm:t>
        <a:bodyPr/>
        <a:lstStyle/>
        <a:p>
          <a:r>
            <a:rPr lang="en-IE" sz="2000" b="1" dirty="0">
              <a:solidFill>
                <a:srgbClr val="002060"/>
              </a:solidFill>
            </a:rPr>
            <a:t>Database</a:t>
          </a:r>
        </a:p>
      </dgm:t>
    </dgm:pt>
    <dgm:pt modelId="{DD539866-41AF-4532-891E-A5C43AB187C9}" type="parTrans" cxnId="{5FFAFEDB-2A55-4DFD-8289-B0E2C0E81728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69BC7319-7A89-46D0-A80A-41B8A4A52E85}" type="sibTrans" cxnId="{5FFAFEDB-2A55-4DFD-8289-B0E2C0E81728}">
      <dgm:prSet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</dgm:spPr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F086F158-1932-4752-9322-072A982FD77A}">
      <dgm:prSet phldrT="[Text]" custT="1"/>
      <dgm:spPr/>
      <dgm:t>
        <a:bodyPr/>
        <a:lstStyle/>
        <a:p>
          <a:r>
            <a:rPr lang="en-IE" sz="2000" b="1" dirty="0">
              <a:solidFill>
                <a:srgbClr val="002060"/>
              </a:solidFill>
            </a:rPr>
            <a:t>Monitoring</a:t>
          </a:r>
        </a:p>
      </dgm:t>
    </dgm:pt>
    <dgm:pt modelId="{85ACAA8C-1F09-43BA-8399-A9D371094B19}" type="parTrans" cxnId="{324F79D3-F92E-4094-8888-00D15E8F704F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4D349156-811F-4FB9-BA96-00C73BC34154}" type="sibTrans" cxnId="{324F79D3-F92E-4094-8888-00D15E8F704F}">
      <dgm:prSet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2DC7D1D4-1684-4122-80F2-EC7A11F06F53}">
      <dgm:prSet phldrT="[Text]" custT="1"/>
      <dgm:spPr/>
      <dgm:t>
        <a:bodyPr/>
        <a:lstStyle/>
        <a:p>
          <a:r>
            <a:rPr lang="en-IE" sz="2000" b="1" dirty="0">
              <a:solidFill>
                <a:srgbClr val="002060"/>
              </a:solidFill>
            </a:rPr>
            <a:t>IOT </a:t>
          </a:r>
          <a:r>
            <a:rPr lang="en-IE" sz="2000" b="1" dirty="0" err="1">
              <a:solidFill>
                <a:srgbClr val="002060"/>
              </a:solidFill>
            </a:rPr>
            <a:t>Platafom</a:t>
          </a:r>
          <a:endParaRPr lang="en-IE" sz="2000" b="1" dirty="0">
            <a:solidFill>
              <a:srgbClr val="002060"/>
            </a:solidFill>
          </a:endParaRPr>
        </a:p>
      </dgm:t>
    </dgm:pt>
    <dgm:pt modelId="{C07797DD-DC44-493B-89C3-258F99E61232}" type="parTrans" cxnId="{BEBCB6CD-3EFB-4A39-845F-2044D089132A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5C34BFF7-927F-4B5E-B9DA-905DAE139674}" type="sibTrans" cxnId="{BEBCB6CD-3EFB-4A39-845F-2044D089132A}">
      <dgm:prSet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4000" r="-34000"/>
          </a:stretch>
        </a:blipFill>
      </dgm:spPr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C394570A-CF69-487F-8199-6CE1DA2DD44F}">
      <dgm:prSet phldrT="[Text]" custT="1"/>
      <dgm:spPr/>
      <dgm:t>
        <a:bodyPr/>
        <a:lstStyle/>
        <a:p>
          <a:r>
            <a:rPr lang="en-IE" sz="1400" b="1" dirty="0" err="1">
              <a:solidFill>
                <a:srgbClr val="002060"/>
              </a:solidFill>
            </a:rPr>
            <a:t>NodeMCU</a:t>
          </a:r>
          <a:r>
            <a:rPr lang="en-IE" sz="1400" b="1" dirty="0">
              <a:solidFill>
                <a:srgbClr val="002060"/>
              </a:solidFill>
            </a:rPr>
            <a:t> </a:t>
          </a:r>
          <a:r>
            <a:rPr lang="en-IE" sz="1400" b="1" dirty="0" err="1">
              <a:solidFill>
                <a:srgbClr val="002060"/>
              </a:solidFill>
            </a:rPr>
            <a:t>wifi</a:t>
          </a:r>
          <a:endParaRPr lang="en-IE" sz="1400" b="1" dirty="0">
            <a:solidFill>
              <a:srgbClr val="002060"/>
            </a:solidFill>
          </a:endParaRPr>
        </a:p>
      </dgm:t>
    </dgm:pt>
    <dgm:pt modelId="{E0029ED7-F269-4982-9C6F-5754D9E52A1B}" type="parTrans" cxnId="{9C46DC4A-107D-4ABF-A286-9B6BF656E946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FFE9B2A7-F304-473E-88B6-0196F9DE53C1}" type="sibTrans" cxnId="{9C46DC4A-107D-4ABF-A286-9B6BF656E946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0DD20E33-E15B-49E7-890F-7053D6277C3E}">
      <dgm:prSet phldrT="[Text]" custT="1"/>
      <dgm:spPr/>
      <dgm:t>
        <a:bodyPr/>
        <a:lstStyle/>
        <a:p>
          <a:r>
            <a:rPr lang="en-IE" sz="1400" b="1" dirty="0">
              <a:solidFill>
                <a:srgbClr val="002060"/>
              </a:solidFill>
            </a:rPr>
            <a:t>Hive MQ</a:t>
          </a:r>
        </a:p>
      </dgm:t>
    </dgm:pt>
    <dgm:pt modelId="{2F72604C-28CE-4980-9448-1ED925D21671}" type="parTrans" cxnId="{B30CB21E-A2A0-49D5-9CFF-691EA32D2EFD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D0D6F57C-68D6-45D8-972E-A74F6EA0BDE5}" type="sibTrans" cxnId="{B30CB21E-A2A0-49D5-9CFF-691EA32D2EFD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FAF59449-D3BE-482A-9F11-E84741671402}">
      <dgm:prSet phldrT="[Text]" custT="1"/>
      <dgm:spPr/>
      <dgm:t>
        <a:bodyPr/>
        <a:lstStyle/>
        <a:p>
          <a:r>
            <a:rPr lang="en-IE" sz="1400" b="1" dirty="0">
              <a:solidFill>
                <a:srgbClr val="002060"/>
              </a:solidFill>
            </a:rPr>
            <a:t>Google </a:t>
          </a:r>
          <a:r>
            <a:rPr lang="en-IE" sz="1400" b="1" dirty="0" err="1">
              <a:solidFill>
                <a:srgbClr val="002060"/>
              </a:solidFill>
            </a:rPr>
            <a:t>Colab</a:t>
          </a:r>
          <a:endParaRPr lang="en-IE" sz="1400" b="1" dirty="0">
            <a:solidFill>
              <a:srgbClr val="002060"/>
            </a:solidFill>
          </a:endParaRPr>
        </a:p>
      </dgm:t>
    </dgm:pt>
    <dgm:pt modelId="{439708F6-9476-4AA2-904F-2C511497C441}" type="parTrans" cxnId="{DBBDE21C-79E2-4812-B3EF-463C5D8B6575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326F4F4B-FDDC-408F-B9F7-3C01B62F35A9}" type="sibTrans" cxnId="{DBBDE21C-79E2-4812-B3EF-463C5D8B6575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B1C034C8-8BDE-46FB-9F6B-E2F1BB3080C9}">
      <dgm:prSet phldrT="[Text]" custT="1"/>
      <dgm:spPr/>
      <dgm:t>
        <a:bodyPr/>
        <a:lstStyle/>
        <a:p>
          <a:r>
            <a:rPr lang="en-IE" sz="1400" b="1" dirty="0">
              <a:solidFill>
                <a:srgbClr val="002060"/>
              </a:solidFill>
            </a:rPr>
            <a:t>AWS IOT Core</a:t>
          </a:r>
        </a:p>
      </dgm:t>
    </dgm:pt>
    <dgm:pt modelId="{7F6CA270-FEC6-42AF-81DB-D43C881ECC8D}" type="parTrans" cxnId="{1E98DF7B-4FB0-4798-84FD-4341CF5E413E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9FEE6179-BBBE-4997-B2ED-4250C691A20C}" type="sibTrans" cxnId="{1E98DF7B-4FB0-4798-84FD-4341CF5E413E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AD60571D-3F64-45B4-8E51-E7C2EEE8A97F}">
      <dgm:prSet phldrT="[Text]" custT="1"/>
      <dgm:spPr/>
      <dgm:t>
        <a:bodyPr/>
        <a:lstStyle/>
        <a:p>
          <a:r>
            <a:rPr lang="en-IE" sz="1400" b="1" dirty="0">
              <a:solidFill>
                <a:srgbClr val="002060"/>
              </a:solidFill>
            </a:rPr>
            <a:t>Lambda AWS</a:t>
          </a:r>
        </a:p>
      </dgm:t>
    </dgm:pt>
    <dgm:pt modelId="{11B7B188-6FE6-48DD-B070-5C2972CF1059}" type="parTrans" cxnId="{83707466-8578-4635-BC67-3CF3C1BD85B4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5791EB1E-B89D-4C4E-BF71-2910BF2CE557}" type="sibTrans" cxnId="{83707466-8578-4635-BC67-3CF3C1BD85B4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4A1D813E-9AF6-4844-AC83-11DAD6B9F6D4}">
      <dgm:prSet phldrT="[Text]" custT="1"/>
      <dgm:spPr/>
      <dgm:t>
        <a:bodyPr/>
        <a:lstStyle/>
        <a:p>
          <a:r>
            <a:rPr lang="en-IE" sz="1400" b="1" dirty="0">
              <a:solidFill>
                <a:srgbClr val="002060"/>
              </a:solidFill>
            </a:rPr>
            <a:t>DynamoDB</a:t>
          </a:r>
        </a:p>
      </dgm:t>
    </dgm:pt>
    <dgm:pt modelId="{BF17329C-6BFA-4C7A-8DEB-F954359DECF0}" type="parTrans" cxnId="{D568055B-21E1-4F3E-871B-2173A2640D20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F55D2A2F-AB6B-4F98-BEC7-844445A53692}" type="sibTrans" cxnId="{D568055B-21E1-4F3E-871B-2173A2640D20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BCA84AD0-FFD4-4F10-B72B-389075BC967D}">
      <dgm:prSet phldrT="[Text]" custT="1"/>
      <dgm:spPr/>
      <dgm:t>
        <a:bodyPr/>
        <a:lstStyle/>
        <a:p>
          <a:r>
            <a:rPr lang="en-IE" sz="1400" b="1" dirty="0">
              <a:solidFill>
                <a:srgbClr val="002060"/>
              </a:solidFill>
            </a:rPr>
            <a:t>CloudWatch AWS</a:t>
          </a:r>
        </a:p>
      </dgm:t>
    </dgm:pt>
    <dgm:pt modelId="{29A811DE-C4EF-4302-842E-68E1059F6242}" type="parTrans" cxnId="{AA45B679-C8C7-4891-B043-5CC0127D8F62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019EEBA2-0261-4AFE-8A0C-B9D436FA8D93}" type="sibTrans" cxnId="{AA45B679-C8C7-4891-B043-5CC0127D8F62}">
      <dgm:prSet/>
      <dgm:spPr/>
      <dgm:t>
        <a:bodyPr/>
        <a:lstStyle/>
        <a:p>
          <a:endParaRPr lang="en-IE" sz="3200" b="1">
            <a:solidFill>
              <a:srgbClr val="002060"/>
            </a:solidFill>
          </a:endParaRPr>
        </a:p>
      </dgm:t>
    </dgm:pt>
    <dgm:pt modelId="{7F91C2DC-5584-46B3-97CB-BB053973472E}" type="pres">
      <dgm:prSet presAssocID="{4F309E8F-DFD9-40A2-B529-F9A44288AA07}" presName="Name0" presStyleCnt="0">
        <dgm:presLayoutVars>
          <dgm:chMax val="7"/>
          <dgm:chPref val="7"/>
          <dgm:dir/>
        </dgm:presLayoutVars>
      </dgm:prSet>
      <dgm:spPr/>
    </dgm:pt>
    <dgm:pt modelId="{3E62BB29-0EA9-4EA5-8E38-C34F87FDA2B0}" type="pres">
      <dgm:prSet presAssocID="{4F309E8F-DFD9-40A2-B529-F9A44288AA07}" presName="dot1" presStyleLbl="alignNode1" presStyleIdx="0" presStyleCnt="18"/>
      <dgm:spPr/>
    </dgm:pt>
    <dgm:pt modelId="{F7004B97-3419-40E4-9D19-D152D856F90B}" type="pres">
      <dgm:prSet presAssocID="{4F309E8F-DFD9-40A2-B529-F9A44288AA07}" presName="dot2" presStyleLbl="alignNode1" presStyleIdx="1" presStyleCnt="18"/>
      <dgm:spPr/>
    </dgm:pt>
    <dgm:pt modelId="{6BA64EC9-F9DA-4DFE-A5D4-D432244796C5}" type="pres">
      <dgm:prSet presAssocID="{4F309E8F-DFD9-40A2-B529-F9A44288AA07}" presName="dot3" presStyleLbl="alignNode1" presStyleIdx="2" presStyleCnt="18"/>
      <dgm:spPr/>
    </dgm:pt>
    <dgm:pt modelId="{ABA83432-156A-47B3-A6AC-AD669EC4F53B}" type="pres">
      <dgm:prSet presAssocID="{4F309E8F-DFD9-40A2-B529-F9A44288AA07}" presName="dot4" presStyleLbl="alignNode1" presStyleIdx="3" presStyleCnt="18"/>
      <dgm:spPr/>
    </dgm:pt>
    <dgm:pt modelId="{42CA9D8C-5A9F-4105-85CA-87875A04A9AE}" type="pres">
      <dgm:prSet presAssocID="{4F309E8F-DFD9-40A2-B529-F9A44288AA07}" presName="dot5" presStyleLbl="alignNode1" presStyleIdx="4" presStyleCnt="18"/>
      <dgm:spPr/>
    </dgm:pt>
    <dgm:pt modelId="{88CE8112-3218-475F-88A2-06E4B64DE50A}" type="pres">
      <dgm:prSet presAssocID="{4F309E8F-DFD9-40A2-B529-F9A44288AA07}" presName="dot6" presStyleLbl="alignNode1" presStyleIdx="5" presStyleCnt="18"/>
      <dgm:spPr/>
    </dgm:pt>
    <dgm:pt modelId="{35758198-DB49-4D4D-BB2C-2E95A0880FD0}" type="pres">
      <dgm:prSet presAssocID="{4F309E8F-DFD9-40A2-B529-F9A44288AA07}" presName="dot7" presStyleLbl="alignNode1" presStyleIdx="6" presStyleCnt="18"/>
      <dgm:spPr/>
    </dgm:pt>
    <dgm:pt modelId="{4DDA06D0-48B1-484A-8C50-D71DBE0E749A}" type="pres">
      <dgm:prSet presAssocID="{4F309E8F-DFD9-40A2-B529-F9A44288AA07}" presName="dot8" presStyleLbl="alignNode1" presStyleIdx="7" presStyleCnt="18"/>
      <dgm:spPr/>
    </dgm:pt>
    <dgm:pt modelId="{374ECA6D-48E4-4E57-A09A-B75F072B7D8B}" type="pres">
      <dgm:prSet presAssocID="{4F309E8F-DFD9-40A2-B529-F9A44288AA07}" presName="dot9" presStyleLbl="alignNode1" presStyleIdx="8" presStyleCnt="18"/>
      <dgm:spPr/>
    </dgm:pt>
    <dgm:pt modelId="{C53F84B2-FF8D-49A2-B546-C8465302012E}" type="pres">
      <dgm:prSet presAssocID="{4F309E8F-DFD9-40A2-B529-F9A44288AA07}" presName="dot10" presStyleLbl="alignNode1" presStyleIdx="9" presStyleCnt="18"/>
      <dgm:spPr/>
    </dgm:pt>
    <dgm:pt modelId="{0FC979F9-0CC2-4761-BBB5-B73975922DB7}" type="pres">
      <dgm:prSet presAssocID="{4F309E8F-DFD9-40A2-B529-F9A44288AA07}" presName="dot11" presStyleLbl="alignNode1" presStyleIdx="10" presStyleCnt="18"/>
      <dgm:spPr/>
    </dgm:pt>
    <dgm:pt modelId="{A73F256C-3126-4F71-B80C-BDA0615A68E1}" type="pres">
      <dgm:prSet presAssocID="{4F309E8F-DFD9-40A2-B529-F9A44288AA07}" presName="dotArrow1" presStyleLbl="alignNode1" presStyleIdx="11" presStyleCnt="18"/>
      <dgm:spPr/>
    </dgm:pt>
    <dgm:pt modelId="{E1AE1C33-9427-4116-AABF-6470F67F08B6}" type="pres">
      <dgm:prSet presAssocID="{4F309E8F-DFD9-40A2-B529-F9A44288AA07}" presName="dotArrow2" presStyleLbl="alignNode1" presStyleIdx="12" presStyleCnt="18"/>
      <dgm:spPr/>
    </dgm:pt>
    <dgm:pt modelId="{108BBE8D-7F31-4558-93E6-4B3346354C18}" type="pres">
      <dgm:prSet presAssocID="{4F309E8F-DFD9-40A2-B529-F9A44288AA07}" presName="dotArrow3" presStyleLbl="alignNode1" presStyleIdx="13" presStyleCnt="18"/>
      <dgm:spPr/>
    </dgm:pt>
    <dgm:pt modelId="{B09D1B1B-10B7-4674-85FC-9E3867C76CF7}" type="pres">
      <dgm:prSet presAssocID="{4F309E8F-DFD9-40A2-B529-F9A44288AA07}" presName="dotArrow4" presStyleLbl="alignNode1" presStyleIdx="14" presStyleCnt="18"/>
      <dgm:spPr/>
    </dgm:pt>
    <dgm:pt modelId="{87FA81E0-BDD3-4591-8DF1-DD2D7A493257}" type="pres">
      <dgm:prSet presAssocID="{4F309E8F-DFD9-40A2-B529-F9A44288AA07}" presName="dotArrow5" presStyleLbl="alignNode1" presStyleIdx="15" presStyleCnt="18"/>
      <dgm:spPr/>
    </dgm:pt>
    <dgm:pt modelId="{79C65836-D31C-4483-838B-1EDAEF426C7D}" type="pres">
      <dgm:prSet presAssocID="{4F309E8F-DFD9-40A2-B529-F9A44288AA07}" presName="dotArrow6" presStyleLbl="alignNode1" presStyleIdx="16" presStyleCnt="18"/>
      <dgm:spPr/>
    </dgm:pt>
    <dgm:pt modelId="{D996FCE9-0244-42A5-ACF1-A638C86D025F}" type="pres">
      <dgm:prSet presAssocID="{4F309E8F-DFD9-40A2-B529-F9A44288AA07}" presName="dotArrow7" presStyleLbl="alignNode1" presStyleIdx="17" presStyleCnt="18"/>
      <dgm:spPr/>
    </dgm:pt>
    <dgm:pt modelId="{EDDEBB7E-3E38-412D-9E8E-E017F2CD7498}" type="pres">
      <dgm:prSet presAssocID="{1088023B-2A3F-4518-ACB4-1C90DE9A485D}" presName="parTx1" presStyleLbl="node1" presStyleIdx="0" presStyleCnt="7"/>
      <dgm:spPr/>
    </dgm:pt>
    <dgm:pt modelId="{D8586014-92F0-4690-91E8-998BD8CAEE4C}" type="pres">
      <dgm:prSet presAssocID="{1088023B-2A3F-4518-ACB4-1C90DE9A485D}" presName="desTx1" presStyleLbl="revTx" presStyleIdx="0" presStyleCnt="7">
        <dgm:presLayoutVars>
          <dgm:bulletEnabled val="1"/>
        </dgm:presLayoutVars>
      </dgm:prSet>
      <dgm:spPr/>
    </dgm:pt>
    <dgm:pt modelId="{B6D848DA-0E09-4CFC-A6B0-791119064C60}" type="pres">
      <dgm:prSet presAssocID="{6FB2AFA9-DA23-431A-B4A4-62DE8B7339F8}" presName="picture1" presStyleCnt="0"/>
      <dgm:spPr/>
    </dgm:pt>
    <dgm:pt modelId="{D7E6AC4A-9E3D-4DCC-AA2F-9B76E1ED5D70}" type="pres">
      <dgm:prSet presAssocID="{6FB2AFA9-DA23-431A-B4A4-62DE8B7339F8}" presName="imageRepeatNode" presStyleLbl="fgImgPlace1" presStyleIdx="0" presStyleCnt="7"/>
      <dgm:spPr/>
    </dgm:pt>
    <dgm:pt modelId="{D33745B7-E0A3-45CF-976C-925D34789F03}" type="pres">
      <dgm:prSet presAssocID="{ED036568-EABF-4DC8-A847-C3EFA49853DD}" presName="parTx2" presStyleLbl="node1" presStyleIdx="1" presStyleCnt="7"/>
      <dgm:spPr/>
    </dgm:pt>
    <dgm:pt modelId="{0E2DFBA6-C386-4CB5-9E8D-5DEAF9B19506}" type="pres">
      <dgm:prSet presAssocID="{ED036568-EABF-4DC8-A847-C3EFA49853DD}" presName="desTx2" presStyleLbl="revTx" presStyleIdx="1" presStyleCnt="7">
        <dgm:presLayoutVars>
          <dgm:bulletEnabled val="1"/>
        </dgm:presLayoutVars>
      </dgm:prSet>
      <dgm:spPr/>
    </dgm:pt>
    <dgm:pt modelId="{1DF3A56E-8560-4896-B36C-E037245DFCD9}" type="pres">
      <dgm:prSet presAssocID="{EC15529D-0792-4382-AAAA-F6797CB1F263}" presName="picture2" presStyleCnt="0"/>
      <dgm:spPr/>
    </dgm:pt>
    <dgm:pt modelId="{CD024667-367F-4068-AC02-E5C409C63686}" type="pres">
      <dgm:prSet presAssocID="{EC15529D-0792-4382-AAAA-F6797CB1F263}" presName="imageRepeatNode" presStyleLbl="fgImgPlace1" presStyleIdx="1" presStyleCnt="7"/>
      <dgm:spPr/>
    </dgm:pt>
    <dgm:pt modelId="{4F979F17-FAB1-48DB-A066-4F43BEBC6160}" type="pres">
      <dgm:prSet presAssocID="{52B00693-7F11-4B06-8ADD-54DA8A14DE08}" presName="parTx3" presStyleLbl="node1" presStyleIdx="2" presStyleCnt="7"/>
      <dgm:spPr/>
    </dgm:pt>
    <dgm:pt modelId="{434722A0-7871-4315-AC8E-DEB259721604}" type="pres">
      <dgm:prSet presAssocID="{52B00693-7F11-4B06-8ADD-54DA8A14DE08}" presName="desTx3" presStyleLbl="revTx" presStyleIdx="2" presStyleCnt="7">
        <dgm:presLayoutVars>
          <dgm:bulletEnabled val="1"/>
        </dgm:presLayoutVars>
      </dgm:prSet>
      <dgm:spPr/>
    </dgm:pt>
    <dgm:pt modelId="{C056C212-476B-4FBD-8DA2-2E2FF7653873}" type="pres">
      <dgm:prSet presAssocID="{641B893C-09A0-46F7-87D1-B15D2CAA9182}" presName="picture3" presStyleCnt="0"/>
      <dgm:spPr/>
    </dgm:pt>
    <dgm:pt modelId="{181BCB35-D6B5-4AD0-8D7E-56984CE28AF9}" type="pres">
      <dgm:prSet presAssocID="{641B893C-09A0-46F7-87D1-B15D2CAA9182}" presName="imageRepeatNode" presStyleLbl="fgImgPlace1" presStyleIdx="2" presStyleCnt="7"/>
      <dgm:spPr/>
    </dgm:pt>
    <dgm:pt modelId="{68783F1D-BE1B-4074-9BE9-BFA7EFEC4030}" type="pres">
      <dgm:prSet presAssocID="{2DC7D1D4-1684-4122-80F2-EC7A11F06F53}" presName="parTx4" presStyleLbl="node1" presStyleIdx="3" presStyleCnt="7"/>
      <dgm:spPr/>
    </dgm:pt>
    <dgm:pt modelId="{1714AE14-75AA-4863-9F39-9B3E803FDE9F}" type="pres">
      <dgm:prSet presAssocID="{2DC7D1D4-1684-4122-80F2-EC7A11F06F53}" presName="desTx4" presStyleLbl="revTx" presStyleIdx="3" presStyleCnt="7">
        <dgm:presLayoutVars>
          <dgm:bulletEnabled val="1"/>
        </dgm:presLayoutVars>
      </dgm:prSet>
      <dgm:spPr/>
    </dgm:pt>
    <dgm:pt modelId="{DF62DAD8-46FF-4B80-88E0-0BCFA4791A30}" type="pres">
      <dgm:prSet presAssocID="{5C34BFF7-927F-4B5E-B9DA-905DAE139674}" presName="picture4" presStyleCnt="0"/>
      <dgm:spPr/>
    </dgm:pt>
    <dgm:pt modelId="{B7A9D416-59F8-4155-9AA6-5E42739D498D}" type="pres">
      <dgm:prSet presAssocID="{5C34BFF7-927F-4B5E-B9DA-905DAE139674}" presName="imageRepeatNode" presStyleLbl="fgImgPlace1" presStyleIdx="3" presStyleCnt="7"/>
      <dgm:spPr/>
    </dgm:pt>
    <dgm:pt modelId="{584A6DF6-A555-48FD-A404-FC26DC3D3AE6}" type="pres">
      <dgm:prSet presAssocID="{784E6AA4-9431-46A5-A750-DCC47F19ACFA}" presName="parTx5" presStyleLbl="node1" presStyleIdx="4" presStyleCnt="7"/>
      <dgm:spPr/>
    </dgm:pt>
    <dgm:pt modelId="{E726D808-28C1-4451-83D6-B7D91543442F}" type="pres">
      <dgm:prSet presAssocID="{784E6AA4-9431-46A5-A750-DCC47F19ACFA}" presName="desTx5" presStyleLbl="revTx" presStyleIdx="4" presStyleCnt="7" custScaleX="170129" custLinFactNeighborX="45259">
        <dgm:presLayoutVars>
          <dgm:bulletEnabled val="1"/>
        </dgm:presLayoutVars>
      </dgm:prSet>
      <dgm:spPr/>
    </dgm:pt>
    <dgm:pt modelId="{23DECD72-6EF7-49B6-AF36-B0E409F592D6}" type="pres">
      <dgm:prSet presAssocID="{B83788A8-68AC-4AB0-80FB-23CF09410D69}" presName="picture5" presStyleCnt="0"/>
      <dgm:spPr/>
    </dgm:pt>
    <dgm:pt modelId="{FB3A58C9-F95B-4A18-B2AB-7F6DAAD37C10}" type="pres">
      <dgm:prSet presAssocID="{B83788A8-68AC-4AB0-80FB-23CF09410D69}" presName="imageRepeatNode" presStyleLbl="fgImgPlace1" presStyleIdx="4" presStyleCnt="7"/>
      <dgm:spPr/>
    </dgm:pt>
    <dgm:pt modelId="{422C1E95-627B-44B8-80A9-D0BAEB5D7974}" type="pres">
      <dgm:prSet presAssocID="{8B943FC8-C30F-45DD-B766-476D8180DD63}" presName="parTx6" presStyleLbl="node1" presStyleIdx="5" presStyleCnt="7"/>
      <dgm:spPr/>
    </dgm:pt>
    <dgm:pt modelId="{8D21F03C-8161-4AAE-BA55-553524961C3D}" type="pres">
      <dgm:prSet presAssocID="{8B943FC8-C30F-45DD-B766-476D8180DD63}" presName="desTx6" presStyleLbl="revTx" presStyleIdx="5" presStyleCnt="7" custScaleX="347119" custLinFactX="34807" custLinFactNeighborX="100000">
        <dgm:presLayoutVars>
          <dgm:bulletEnabled val="1"/>
        </dgm:presLayoutVars>
      </dgm:prSet>
      <dgm:spPr/>
    </dgm:pt>
    <dgm:pt modelId="{9AD01F93-1955-4AD9-BF30-04423089A400}" type="pres">
      <dgm:prSet presAssocID="{69BC7319-7A89-46D0-A80A-41B8A4A52E85}" presName="picture6" presStyleCnt="0"/>
      <dgm:spPr/>
    </dgm:pt>
    <dgm:pt modelId="{07DC2411-8B04-4698-9889-120C5D49FBDA}" type="pres">
      <dgm:prSet presAssocID="{69BC7319-7A89-46D0-A80A-41B8A4A52E85}" presName="imageRepeatNode" presStyleLbl="fgImgPlace1" presStyleIdx="5" presStyleCnt="7"/>
      <dgm:spPr/>
    </dgm:pt>
    <dgm:pt modelId="{EB2E2BB8-0473-4995-ABCD-25DC2BBAA99F}" type="pres">
      <dgm:prSet presAssocID="{F086F158-1932-4752-9322-072A982FD77A}" presName="parTx7" presStyleLbl="node1" presStyleIdx="6" presStyleCnt="7"/>
      <dgm:spPr/>
    </dgm:pt>
    <dgm:pt modelId="{EC97CC9F-3BA8-479C-B1C6-8FC5D17FDBA4}" type="pres">
      <dgm:prSet presAssocID="{F086F158-1932-4752-9322-072A982FD77A}" presName="desTx7" presStyleLbl="revTx" presStyleIdx="6" presStyleCnt="7" custScaleX="317640" custLinFactX="26722" custLinFactNeighborX="100000">
        <dgm:presLayoutVars>
          <dgm:bulletEnabled val="1"/>
        </dgm:presLayoutVars>
      </dgm:prSet>
      <dgm:spPr/>
    </dgm:pt>
    <dgm:pt modelId="{51B15FEF-E919-4C8B-927A-4DE04DD5B872}" type="pres">
      <dgm:prSet presAssocID="{4D349156-811F-4FB9-BA96-00C73BC34154}" presName="picture7" presStyleCnt="0"/>
      <dgm:spPr/>
    </dgm:pt>
    <dgm:pt modelId="{7D1236D4-D1E2-4A93-9E53-B815E72CBC2A}" type="pres">
      <dgm:prSet presAssocID="{4D349156-811F-4FB9-BA96-00C73BC34154}" presName="imageRepeatNode" presStyleLbl="fgImgPlace1" presStyleIdx="6" presStyleCnt="7"/>
      <dgm:spPr/>
    </dgm:pt>
  </dgm:ptLst>
  <dgm:cxnLst>
    <dgm:cxn modelId="{DBBDE21C-79E2-4812-B3EF-463C5D8B6575}" srcId="{52B00693-7F11-4B06-8ADD-54DA8A14DE08}" destId="{FAF59449-D3BE-482A-9F11-E84741671402}" srcOrd="0" destOrd="0" parTransId="{439708F6-9476-4AA2-904F-2C511497C441}" sibTransId="{326F4F4B-FDDC-408F-B9F7-3C01B62F35A9}"/>
    <dgm:cxn modelId="{B30CB21E-A2A0-49D5-9CFF-691EA32D2EFD}" srcId="{ED036568-EABF-4DC8-A847-C3EFA49853DD}" destId="{0DD20E33-E15B-49E7-890F-7053D6277C3E}" srcOrd="0" destOrd="0" parTransId="{2F72604C-28CE-4980-9448-1ED925D21671}" sibTransId="{D0D6F57C-68D6-45D8-972E-A74F6EA0BDE5}"/>
    <dgm:cxn modelId="{88E1BD1F-8D43-4804-98D5-C64DA7638A31}" srcId="{4F309E8F-DFD9-40A2-B529-F9A44288AA07}" destId="{52B00693-7F11-4B06-8ADD-54DA8A14DE08}" srcOrd="2" destOrd="0" parTransId="{F155E849-683E-4F17-A4CE-F434C62DC791}" sibTransId="{641B893C-09A0-46F7-87D1-B15D2CAA9182}"/>
    <dgm:cxn modelId="{D0CED92B-BE49-4ACA-8954-C930DB4F9431}" type="presOf" srcId="{EC15529D-0792-4382-AAAA-F6797CB1F263}" destId="{CD024667-367F-4068-AC02-E5C409C63686}" srcOrd="0" destOrd="0" presId="urn:microsoft.com/office/officeart/2008/layout/AscendingPictureAccentProcess"/>
    <dgm:cxn modelId="{AE012E34-5FFB-4C31-A9EE-3204D4BE3A22}" type="presOf" srcId="{1088023B-2A3F-4518-ACB4-1C90DE9A485D}" destId="{EDDEBB7E-3E38-412D-9E8E-E017F2CD7498}" srcOrd="0" destOrd="0" presId="urn:microsoft.com/office/officeart/2008/layout/AscendingPictureAccentProcess"/>
    <dgm:cxn modelId="{D6E0623B-4519-42C9-B503-E0CBAC77F027}" type="presOf" srcId="{F086F158-1932-4752-9322-072A982FD77A}" destId="{EB2E2BB8-0473-4995-ABCD-25DC2BBAA99F}" srcOrd="0" destOrd="0" presId="urn:microsoft.com/office/officeart/2008/layout/AscendingPictureAccentProcess"/>
    <dgm:cxn modelId="{F091FC3B-CF88-4082-9F65-A2E88742FF69}" type="presOf" srcId="{ED036568-EABF-4DC8-A847-C3EFA49853DD}" destId="{D33745B7-E0A3-45CF-976C-925D34789F03}" srcOrd="0" destOrd="0" presId="urn:microsoft.com/office/officeart/2008/layout/AscendingPictureAccentProcess"/>
    <dgm:cxn modelId="{563A573C-57D8-4CED-883D-C1D4916BABBC}" type="presOf" srcId="{0DD20E33-E15B-49E7-890F-7053D6277C3E}" destId="{0E2DFBA6-C386-4CB5-9E8D-5DEAF9B19506}" srcOrd="0" destOrd="0" presId="urn:microsoft.com/office/officeart/2008/layout/AscendingPictureAccentProcess"/>
    <dgm:cxn modelId="{D568055B-21E1-4F3E-871B-2173A2640D20}" srcId="{8B943FC8-C30F-45DD-B766-476D8180DD63}" destId="{4A1D813E-9AF6-4844-AC83-11DAD6B9F6D4}" srcOrd="0" destOrd="0" parTransId="{BF17329C-6BFA-4C7A-8DEB-F954359DECF0}" sibTransId="{F55D2A2F-AB6B-4F98-BEC7-844445A53692}"/>
    <dgm:cxn modelId="{B840AF42-7C85-410F-A6E7-3DF9BE9A203D}" srcId="{4F309E8F-DFD9-40A2-B529-F9A44288AA07}" destId="{1088023B-2A3F-4518-ACB4-1C90DE9A485D}" srcOrd="0" destOrd="0" parTransId="{29AB86E9-6C24-4652-AA9B-CD16D8A707E5}" sibTransId="{6FB2AFA9-DA23-431A-B4A4-62DE8B7339F8}"/>
    <dgm:cxn modelId="{83707466-8578-4635-BC67-3CF3C1BD85B4}" srcId="{784E6AA4-9431-46A5-A750-DCC47F19ACFA}" destId="{AD60571D-3F64-45B4-8E51-E7C2EEE8A97F}" srcOrd="0" destOrd="0" parTransId="{11B7B188-6FE6-48DD-B070-5C2972CF1059}" sibTransId="{5791EB1E-B89D-4C4E-BF71-2910BF2CE557}"/>
    <dgm:cxn modelId="{44B4AF68-A280-476B-A628-F0BBEA1FBAAC}" type="presOf" srcId="{BCA84AD0-FFD4-4F10-B72B-389075BC967D}" destId="{EC97CC9F-3BA8-479C-B1C6-8FC5D17FDBA4}" srcOrd="0" destOrd="0" presId="urn:microsoft.com/office/officeart/2008/layout/AscendingPictureAccentProcess"/>
    <dgm:cxn modelId="{9C46DC4A-107D-4ABF-A286-9B6BF656E946}" srcId="{1088023B-2A3F-4518-ACB4-1C90DE9A485D}" destId="{C394570A-CF69-487F-8199-6CE1DA2DD44F}" srcOrd="0" destOrd="0" parTransId="{E0029ED7-F269-4982-9C6F-5754D9E52A1B}" sibTransId="{FFE9B2A7-F304-473E-88B6-0196F9DE53C1}"/>
    <dgm:cxn modelId="{F6C2D970-A3B4-490A-9DF8-2A5F44C25DA9}" type="presOf" srcId="{B1C034C8-8BDE-46FB-9F6B-E2F1BB3080C9}" destId="{1714AE14-75AA-4863-9F39-9B3E803FDE9F}" srcOrd="0" destOrd="0" presId="urn:microsoft.com/office/officeart/2008/layout/AscendingPictureAccentProcess"/>
    <dgm:cxn modelId="{E4ED1C79-8433-4917-9318-492A680760A9}" type="presOf" srcId="{52B00693-7F11-4B06-8ADD-54DA8A14DE08}" destId="{4F979F17-FAB1-48DB-A066-4F43BEBC6160}" srcOrd="0" destOrd="0" presId="urn:microsoft.com/office/officeart/2008/layout/AscendingPictureAccentProcess"/>
    <dgm:cxn modelId="{64909559-FB34-44D8-A9E9-745E26C4E51B}" type="presOf" srcId="{AD60571D-3F64-45B4-8E51-E7C2EEE8A97F}" destId="{E726D808-28C1-4451-83D6-B7D91543442F}" srcOrd="0" destOrd="0" presId="urn:microsoft.com/office/officeart/2008/layout/AscendingPictureAccentProcess"/>
    <dgm:cxn modelId="{AA45B679-C8C7-4891-B043-5CC0127D8F62}" srcId="{F086F158-1932-4752-9322-072A982FD77A}" destId="{BCA84AD0-FFD4-4F10-B72B-389075BC967D}" srcOrd="0" destOrd="0" parTransId="{29A811DE-C4EF-4302-842E-68E1059F6242}" sibTransId="{019EEBA2-0261-4AFE-8A0C-B9D436FA8D93}"/>
    <dgm:cxn modelId="{FAF3B67B-1BA6-4910-834A-409AEDC70438}" type="presOf" srcId="{2DC7D1D4-1684-4122-80F2-EC7A11F06F53}" destId="{68783F1D-BE1B-4074-9BE9-BFA7EFEC4030}" srcOrd="0" destOrd="0" presId="urn:microsoft.com/office/officeart/2008/layout/AscendingPictureAccentProcess"/>
    <dgm:cxn modelId="{1E98DF7B-4FB0-4798-84FD-4341CF5E413E}" srcId="{2DC7D1D4-1684-4122-80F2-EC7A11F06F53}" destId="{B1C034C8-8BDE-46FB-9F6B-E2F1BB3080C9}" srcOrd="0" destOrd="0" parTransId="{7F6CA270-FEC6-42AF-81DB-D43C881ECC8D}" sibTransId="{9FEE6179-BBBE-4997-B2ED-4250C691A20C}"/>
    <dgm:cxn modelId="{DCCA7B83-C599-4C53-AEE8-94554CEBF3B1}" srcId="{4F309E8F-DFD9-40A2-B529-F9A44288AA07}" destId="{784E6AA4-9431-46A5-A750-DCC47F19ACFA}" srcOrd="4" destOrd="0" parTransId="{6F9F6FB2-30AD-4626-A1AA-CBCFC90D7D31}" sibTransId="{B83788A8-68AC-4AB0-80FB-23CF09410D69}"/>
    <dgm:cxn modelId="{F6EB0598-6FA3-41F4-BBC0-E81647E065FE}" type="presOf" srcId="{69BC7319-7A89-46D0-A80A-41B8A4A52E85}" destId="{07DC2411-8B04-4698-9889-120C5D49FBDA}" srcOrd="0" destOrd="0" presId="urn:microsoft.com/office/officeart/2008/layout/AscendingPictureAccentProcess"/>
    <dgm:cxn modelId="{51B1159D-E876-4640-B64C-B44A31A25E3F}" type="presOf" srcId="{641B893C-09A0-46F7-87D1-B15D2CAA9182}" destId="{181BCB35-D6B5-4AD0-8D7E-56984CE28AF9}" srcOrd="0" destOrd="0" presId="urn:microsoft.com/office/officeart/2008/layout/AscendingPictureAccentProcess"/>
    <dgm:cxn modelId="{E25EECA7-A62D-4D60-B8D5-89E164A2215F}" type="presOf" srcId="{FAF59449-D3BE-482A-9F11-E84741671402}" destId="{434722A0-7871-4315-AC8E-DEB259721604}" srcOrd="0" destOrd="0" presId="urn:microsoft.com/office/officeart/2008/layout/AscendingPictureAccentProcess"/>
    <dgm:cxn modelId="{C3BA3EA8-C760-49C8-958C-259F2BBAC0CF}" type="presOf" srcId="{B83788A8-68AC-4AB0-80FB-23CF09410D69}" destId="{FB3A58C9-F95B-4A18-B2AB-7F6DAAD37C10}" srcOrd="0" destOrd="0" presId="urn:microsoft.com/office/officeart/2008/layout/AscendingPictureAccentProcess"/>
    <dgm:cxn modelId="{B04480AE-4157-4811-9FD4-AD00D21DDE75}" srcId="{4F309E8F-DFD9-40A2-B529-F9A44288AA07}" destId="{ED036568-EABF-4DC8-A847-C3EFA49853DD}" srcOrd="1" destOrd="0" parTransId="{FD52DDEB-1360-40DE-91E8-F639E9A5A5C9}" sibTransId="{EC15529D-0792-4382-AAAA-F6797CB1F263}"/>
    <dgm:cxn modelId="{C45AF5B2-39A8-47D2-BFE4-734B09DB4409}" type="presOf" srcId="{4D349156-811F-4FB9-BA96-00C73BC34154}" destId="{7D1236D4-D1E2-4A93-9E53-B815E72CBC2A}" srcOrd="0" destOrd="0" presId="urn:microsoft.com/office/officeart/2008/layout/AscendingPictureAccentProcess"/>
    <dgm:cxn modelId="{D6BA42BD-6CD1-4BB8-9620-B278845F65D1}" type="presOf" srcId="{784E6AA4-9431-46A5-A750-DCC47F19ACFA}" destId="{584A6DF6-A555-48FD-A404-FC26DC3D3AE6}" srcOrd="0" destOrd="0" presId="urn:microsoft.com/office/officeart/2008/layout/AscendingPictureAccentProcess"/>
    <dgm:cxn modelId="{BEBCB6CD-3EFB-4A39-845F-2044D089132A}" srcId="{4F309E8F-DFD9-40A2-B529-F9A44288AA07}" destId="{2DC7D1D4-1684-4122-80F2-EC7A11F06F53}" srcOrd="3" destOrd="0" parTransId="{C07797DD-DC44-493B-89C3-258F99E61232}" sibTransId="{5C34BFF7-927F-4B5E-B9DA-905DAE139674}"/>
    <dgm:cxn modelId="{E691C2D0-D714-40E7-B6B9-72F781BC7EB3}" type="presOf" srcId="{8B943FC8-C30F-45DD-B766-476D8180DD63}" destId="{422C1E95-627B-44B8-80A9-D0BAEB5D7974}" srcOrd="0" destOrd="0" presId="urn:microsoft.com/office/officeart/2008/layout/AscendingPictureAccentProcess"/>
    <dgm:cxn modelId="{324F79D3-F92E-4094-8888-00D15E8F704F}" srcId="{4F309E8F-DFD9-40A2-B529-F9A44288AA07}" destId="{F086F158-1932-4752-9322-072A982FD77A}" srcOrd="6" destOrd="0" parTransId="{85ACAA8C-1F09-43BA-8399-A9D371094B19}" sibTransId="{4D349156-811F-4FB9-BA96-00C73BC34154}"/>
    <dgm:cxn modelId="{5FFAFEDB-2A55-4DFD-8289-B0E2C0E81728}" srcId="{4F309E8F-DFD9-40A2-B529-F9A44288AA07}" destId="{8B943FC8-C30F-45DD-B766-476D8180DD63}" srcOrd="5" destOrd="0" parTransId="{DD539866-41AF-4532-891E-A5C43AB187C9}" sibTransId="{69BC7319-7A89-46D0-A80A-41B8A4A52E85}"/>
    <dgm:cxn modelId="{71B8DCDD-4E1D-4876-948D-7F0B77AC4337}" type="presOf" srcId="{6FB2AFA9-DA23-431A-B4A4-62DE8B7339F8}" destId="{D7E6AC4A-9E3D-4DCC-AA2F-9B76E1ED5D70}" srcOrd="0" destOrd="0" presId="urn:microsoft.com/office/officeart/2008/layout/AscendingPictureAccentProcess"/>
    <dgm:cxn modelId="{AC1CE3E3-9852-49D9-82B4-11A1A0C5ADC7}" type="presOf" srcId="{4A1D813E-9AF6-4844-AC83-11DAD6B9F6D4}" destId="{8D21F03C-8161-4AAE-BA55-553524961C3D}" srcOrd="0" destOrd="0" presId="urn:microsoft.com/office/officeart/2008/layout/AscendingPictureAccentProcess"/>
    <dgm:cxn modelId="{0ACA03E4-D7D3-4EE4-857F-9D2E7FBC3AD7}" type="presOf" srcId="{5C34BFF7-927F-4B5E-B9DA-905DAE139674}" destId="{B7A9D416-59F8-4155-9AA6-5E42739D498D}" srcOrd="0" destOrd="0" presId="urn:microsoft.com/office/officeart/2008/layout/AscendingPictureAccentProcess"/>
    <dgm:cxn modelId="{1C6560E5-A827-44DB-BCD0-CA39456BAC37}" type="presOf" srcId="{C394570A-CF69-487F-8199-6CE1DA2DD44F}" destId="{D8586014-92F0-4690-91E8-998BD8CAEE4C}" srcOrd="0" destOrd="0" presId="urn:microsoft.com/office/officeart/2008/layout/AscendingPictureAccentProcess"/>
    <dgm:cxn modelId="{87F605FD-B9B0-41C0-9E65-EC5E1DC5B2CD}" type="presOf" srcId="{4F309E8F-DFD9-40A2-B529-F9A44288AA07}" destId="{7F91C2DC-5584-46B3-97CB-BB053973472E}" srcOrd="0" destOrd="0" presId="urn:microsoft.com/office/officeart/2008/layout/AscendingPictureAccentProcess"/>
    <dgm:cxn modelId="{663FA416-532C-4F87-9762-72DB368EBC22}" type="presParOf" srcId="{7F91C2DC-5584-46B3-97CB-BB053973472E}" destId="{3E62BB29-0EA9-4EA5-8E38-C34F87FDA2B0}" srcOrd="0" destOrd="0" presId="urn:microsoft.com/office/officeart/2008/layout/AscendingPictureAccentProcess"/>
    <dgm:cxn modelId="{BCCC854D-25D2-498E-A1F4-84F2D6BF442A}" type="presParOf" srcId="{7F91C2DC-5584-46B3-97CB-BB053973472E}" destId="{F7004B97-3419-40E4-9D19-D152D856F90B}" srcOrd="1" destOrd="0" presId="urn:microsoft.com/office/officeart/2008/layout/AscendingPictureAccentProcess"/>
    <dgm:cxn modelId="{4100CDD0-911A-4DBE-89A2-18C8F870C433}" type="presParOf" srcId="{7F91C2DC-5584-46B3-97CB-BB053973472E}" destId="{6BA64EC9-F9DA-4DFE-A5D4-D432244796C5}" srcOrd="2" destOrd="0" presId="urn:microsoft.com/office/officeart/2008/layout/AscendingPictureAccentProcess"/>
    <dgm:cxn modelId="{0AAD8C63-B4EE-4D4F-8B26-C98A5B2C5DBD}" type="presParOf" srcId="{7F91C2DC-5584-46B3-97CB-BB053973472E}" destId="{ABA83432-156A-47B3-A6AC-AD669EC4F53B}" srcOrd="3" destOrd="0" presId="urn:microsoft.com/office/officeart/2008/layout/AscendingPictureAccentProcess"/>
    <dgm:cxn modelId="{EF11C7B3-DB64-400C-AFDC-D16C5E81171E}" type="presParOf" srcId="{7F91C2DC-5584-46B3-97CB-BB053973472E}" destId="{42CA9D8C-5A9F-4105-85CA-87875A04A9AE}" srcOrd="4" destOrd="0" presId="urn:microsoft.com/office/officeart/2008/layout/AscendingPictureAccentProcess"/>
    <dgm:cxn modelId="{68EE6A1A-0CCC-4081-A9F1-73AA846C60CD}" type="presParOf" srcId="{7F91C2DC-5584-46B3-97CB-BB053973472E}" destId="{88CE8112-3218-475F-88A2-06E4B64DE50A}" srcOrd="5" destOrd="0" presId="urn:microsoft.com/office/officeart/2008/layout/AscendingPictureAccentProcess"/>
    <dgm:cxn modelId="{90753EF9-1462-4989-9DFE-24492A217B5E}" type="presParOf" srcId="{7F91C2DC-5584-46B3-97CB-BB053973472E}" destId="{35758198-DB49-4D4D-BB2C-2E95A0880FD0}" srcOrd="6" destOrd="0" presId="urn:microsoft.com/office/officeart/2008/layout/AscendingPictureAccentProcess"/>
    <dgm:cxn modelId="{CDB5EDDD-6535-4455-B097-FF3D64C20623}" type="presParOf" srcId="{7F91C2DC-5584-46B3-97CB-BB053973472E}" destId="{4DDA06D0-48B1-484A-8C50-D71DBE0E749A}" srcOrd="7" destOrd="0" presId="urn:microsoft.com/office/officeart/2008/layout/AscendingPictureAccentProcess"/>
    <dgm:cxn modelId="{D0961B09-D63D-479F-B1F4-24D18FF21007}" type="presParOf" srcId="{7F91C2DC-5584-46B3-97CB-BB053973472E}" destId="{374ECA6D-48E4-4E57-A09A-B75F072B7D8B}" srcOrd="8" destOrd="0" presId="urn:microsoft.com/office/officeart/2008/layout/AscendingPictureAccentProcess"/>
    <dgm:cxn modelId="{AE6E8972-E6F3-41F0-AFFE-97DB03897859}" type="presParOf" srcId="{7F91C2DC-5584-46B3-97CB-BB053973472E}" destId="{C53F84B2-FF8D-49A2-B546-C8465302012E}" srcOrd="9" destOrd="0" presId="urn:microsoft.com/office/officeart/2008/layout/AscendingPictureAccentProcess"/>
    <dgm:cxn modelId="{2E4E6678-BBE9-45B0-9B4C-DEA3B1099F87}" type="presParOf" srcId="{7F91C2DC-5584-46B3-97CB-BB053973472E}" destId="{0FC979F9-0CC2-4761-BBB5-B73975922DB7}" srcOrd="10" destOrd="0" presId="urn:microsoft.com/office/officeart/2008/layout/AscendingPictureAccentProcess"/>
    <dgm:cxn modelId="{CDB23B09-C7A1-4ED9-870B-FA36D32D4A6D}" type="presParOf" srcId="{7F91C2DC-5584-46B3-97CB-BB053973472E}" destId="{A73F256C-3126-4F71-B80C-BDA0615A68E1}" srcOrd="11" destOrd="0" presId="urn:microsoft.com/office/officeart/2008/layout/AscendingPictureAccentProcess"/>
    <dgm:cxn modelId="{18242890-8F6C-4D72-9D2C-3AD00B287D1B}" type="presParOf" srcId="{7F91C2DC-5584-46B3-97CB-BB053973472E}" destId="{E1AE1C33-9427-4116-AABF-6470F67F08B6}" srcOrd="12" destOrd="0" presId="urn:microsoft.com/office/officeart/2008/layout/AscendingPictureAccentProcess"/>
    <dgm:cxn modelId="{42122CBF-8DDF-4D38-8DFD-2B5C0CB3A26D}" type="presParOf" srcId="{7F91C2DC-5584-46B3-97CB-BB053973472E}" destId="{108BBE8D-7F31-4558-93E6-4B3346354C18}" srcOrd="13" destOrd="0" presId="urn:microsoft.com/office/officeart/2008/layout/AscendingPictureAccentProcess"/>
    <dgm:cxn modelId="{8B87EABD-4AB0-4E93-B7BA-382995AE785D}" type="presParOf" srcId="{7F91C2DC-5584-46B3-97CB-BB053973472E}" destId="{B09D1B1B-10B7-4674-85FC-9E3867C76CF7}" srcOrd="14" destOrd="0" presId="urn:microsoft.com/office/officeart/2008/layout/AscendingPictureAccentProcess"/>
    <dgm:cxn modelId="{662F7E2F-DF1D-4857-8B9C-B04417FD9BAC}" type="presParOf" srcId="{7F91C2DC-5584-46B3-97CB-BB053973472E}" destId="{87FA81E0-BDD3-4591-8DF1-DD2D7A493257}" srcOrd="15" destOrd="0" presId="urn:microsoft.com/office/officeart/2008/layout/AscendingPictureAccentProcess"/>
    <dgm:cxn modelId="{64EE69DF-DC8B-46F4-85F1-CB99EC3D87F1}" type="presParOf" srcId="{7F91C2DC-5584-46B3-97CB-BB053973472E}" destId="{79C65836-D31C-4483-838B-1EDAEF426C7D}" srcOrd="16" destOrd="0" presId="urn:microsoft.com/office/officeart/2008/layout/AscendingPictureAccentProcess"/>
    <dgm:cxn modelId="{B33C2560-B28B-45AF-8190-3F8554731530}" type="presParOf" srcId="{7F91C2DC-5584-46B3-97CB-BB053973472E}" destId="{D996FCE9-0244-42A5-ACF1-A638C86D025F}" srcOrd="17" destOrd="0" presId="urn:microsoft.com/office/officeart/2008/layout/AscendingPictureAccentProcess"/>
    <dgm:cxn modelId="{2244F205-E02C-43FC-A94E-20BA385D65FB}" type="presParOf" srcId="{7F91C2DC-5584-46B3-97CB-BB053973472E}" destId="{EDDEBB7E-3E38-412D-9E8E-E017F2CD7498}" srcOrd="18" destOrd="0" presId="urn:microsoft.com/office/officeart/2008/layout/AscendingPictureAccentProcess"/>
    <dgm:cxn modelId="{4353D006-16F6-44B6-B24F-C5CD25DACAB5}" type="presParOf" srcId="{7F91C2DC-5584-46B3-97CB-BB053973472E}" destId="{D8586014-92F0-4690-91E8-998BD8CAEE4C}" srcOrd="19" destOrd="0" presId="urn:microsoft.com/office/officeart/2008/layout/AscendingPictureAccentProcess"/>
    <dgm:cxn modelId="{27F69007-5050-4433-BC0B-05528E0F7493}" type="presParOf" srcId="{7F91C2DC-5584-46B3-97CB-BB053973472E}" destId="{B6D848DA-0E09-4CFC-A6B0-791119064C60}" srcOrd="20" destOrd="0" presId="urn:microsoft.com/office/officeart/2008/layout/AscendingPictureAccentProcess"/>
    <dgm:cxn modelId="{625A506F-496C-4DAA-9B27-FD2B0E826888}" type="presParOf" srcId="{B6D848DA-0E09-4CFC-A6B0-791119064C60}" destId="{D7E6AC4A-9E3D-4DCC-AA2F-9B76E1ED5D70}" srcOrd="0" destOrd="0" presId="urn:microsoft.com/office/officeart/2008/layout/AscendingPictureAccentProcess"/>
    <dgm:cxn modelId="{11417D20-91B4-47D7-8FC2-B892B9D96199}" type="presParOf" srcId="{7F91C2DC-5584-46B3-97CB-BB053973472E}" destId="{D33745B7-E0A3-45CF-976C-925D34789F03}" srcOrd="21" destOrd="0" presId="urn:microsoft.com/office/officeart/2008/layout/AscendingPictureAccentProcess"/>
    <dgm:cxn modelId="{4C65F4A7-65E8-4C89-AD0E-D0BE569F7058}" type="presParOf" srcId="{7F91C2DC-5584-46B3-97CB-BB053973472E}" destId="{0E2DFBA6-C386-4CB5-9E8D-5DEAF9B19506}" srcOrd="22" destOrd="0" presId="urn:microsoft.com/office/officeart/2008/layout/AscendingPictureAccentProcess"/>
    <dgm:cxn modelId="{92937A29-D34D-4D3F-AC2D-4DB99405D13B}" type="presParOf" srcId="{7F91C2DC-5584-46B3-97CB-BB053973472E}" destId="{1DF3A56E-8560-4896-B36C-E037245DFCD9}" srcOrd="23" destOrd="0" presId="urn:microsoft.com/office/officeart/2008/layout/AscendingPictureAccentProcess"/>
    <dgm:cxn modelId="{6F56878C-CEE0-44F3-855A-59DFCC9A52F4}" type="presParOf" srcId="{1DF3A56E-8560-4896-B36C-E037245DFCD9}" destId="{CD024667-367F-4068-AC02-E5C409C63686}" srcOrd="0" destOrd="0" presId="urn:microsoft.com/office/officeart/2008/layout/AscendingPictureAccentProcess"/>
    <dgm:cxn modelId="{A8F84699-0ADA-43D1-AFE5-2741FA03FCD6}" type="presParOf" srcId="{7F91C2DC-5584-46B3-97CB-BB053973472E}" destId="{4F979F17-FAB1-48DB-A066-4F43BEBC6160}" srcOrd="24" destOrd="0" presId="urn:microsoft.com/office/officeart/2008/layout/AscendingPictureAccentProcess"/>
    <dgm:cxn modelId="{DBA4ED0B-E882-42AB-99B3-3978FD957873}" type="presParOf" srcId="{7F91C2DC-5584-46B3-97CB-BB053973472E}" destId="{434722A0-7871-4315-AC8E-DEB259721604}" srcOrd="25" destOrd="0" presId="urn:microsoft.com/office/officeart/2008/layout/AscendingPictureAccentProcess"/>
    <dgm:cxn modelId="{09450A24-0E8E-4BC0-BC5A-617FA1483F39}" type="presParOf" srcId="{7F91C2DC-5584-46B3-97CB-BB053973472E}" destId="{C056C212-476B-4FBD-8DA2-2E2FF7653873}" srcOrd="26" destOrd="0" presId="urn:microsoft.com/office/officeart/2008/layout/AscendingPictureAccentProcess"/>
    <dgm:cxn modelId="{9EAE1845-B70D-4343-8C24-19A77369F7BF}" type="presParOf" srcId="{C056C212-476B-4FBD-8DA2-2E2FF7653873}" destId="{181BCB35-D6B5-4AD0-8D7E-56984CE28AF9}" srcOrd="0" destOrd="0" presId="urn:microsoft.com/office/officeart/2008/layout/AscendingPictureAccentProcess"/>
    <dgm:cxn modelId="{4E8D9EB8-9D0B-4A62-A953-639C00E59636}" type="presParOf" srcId="{7F91C2DC-5584-46B3-97CB-BB053973472E}" destId="{68783F1D-BE1B-4074-9BE9-BFA7EFEC4030}" srcOrd="27" destOrd="0" presId="urn:microsoft.com/office/officeart/2008/layout/AscendingPictureAccentProcess"/>
    <dgm:cxn modelId="{12E75B1F-194A-454E-8E60-3064DAE41F60}" type="presParOf" srcId="{7F91C2DC-5584-46B3-97CB-BB053973472E}" destId="{1714AE14-75AA-4863-9F39-9B3E803FDE9F}" srcOrd="28" destOrd="0" presId="urn:microsoft.com/office/officeart/2008/layout/AscendingPictureAccentProcess"/>
    <dgm:cxn modelId="{B1554DB7-61B2-4FC1-A7DA-2FF5C82D94CA}" type="presParOf" srcId="{7F91C2DC-5584-46B3-97CB-BB053973472E}" destId="{DF62DAD8-46FF-4B80-88E0-0BCFA4791A30}" srcOrd="29" destOrd="0" presId="urn:microsoft.com/office/officeart/2008/layout/AscendingPictureAccentProcess"/>
    <dgm:cxn modelId="{6EC5E20D-565C-4285-A91D-B39378F4BB91}" type="presParOf" srcId="{DF62DAD8-46FF-4B80-88E0-0BCFA4791A30}" destId="{B7A9D416-59F8-4155-9AA6-5E42739D498D}" srcOrd="0" destOrd="0" presId="urn:microsoft.com/office/officeart/2008/layout/AscendingPictureAccentProcess"/>
    <dgm:cxn modelId="{60604622-E384-441C-9C86-3D2A1C319B86}" type="presParOf" srcId="{7F91C2DC-5584-46B3-97CB-BB053973472E}" destId="{584A6DF6-A555-48FD-A404-FC26DC3D3AE6}" srcOrd="30" destOrd="0" presId="urn:microsoft.com/office/officeart/2008/layout/AscendingPictureAccentProcess"/>
    <dgm:cxn modelId="{4D53B00A-C8C7-4871-B2A5-E970DE9DB070}" type="presParOf" srcId="{7F91C2DC-5584-46B3-97CB-BB053973472E}" destId="{E726D808-28C1-4451-83D6-B7D91543442F}" srcOrd="31" destOrd="0" presId="urn:microsoft.com/office/officeart/2008/layout/AscendingPictureAccentProcess"/>
    <dgm:cxn modelId="{84CA5B67-E67D-481C-8653-60F8761B0B3E}" type="presParOf" srcId="{7F91C2DC-5584-46B3-97CB-BB053973472E}" destId="{23DECD72-6EF7-49B6-AF36-B0E409F592D6}" srcOrd="32" destOrd="0" presId="urn:microsoft.com/office/officeart/2008/layout/AscendingPictureAccentProcess"/>
    <dgm:cxn modelId="{EB324381-0950-4478-8C67-C48B7BBFA3B6}" type="presParOf" srcId="{23DECD72-6EF7-49B6-AF36-B0E409F592D6}" destId="{FB3A58C9-F95B-4A18-B2AB-7F6DAAD37C10}" srcOrd="0" destOrd="0" presId="urn:microsoft.com/office/officeart/2008/layout/AscendingPictureAccentProcess"/>
    <dgm:cxn modelId="{0EFA73DD-45E0-44CC-B2E3-D0C21C948D8E}" type="presParOf" srcId="{7F91C2DC-5584-46B3-97CB-BB053973472E}" destId="{422C1E95-627B-44B8-80A9-D0BAEB5D7974}" srcOrd="33" destOrd="0" presId="urn:microsoft.com/office/officeart/2008/layout/AscendingPictureAccentProcess"/>
    <dgm:cxn modelId="{AC678485-A2FA-4F88-A25C-11D08046E289}" type="presParOf" srcId="{7F91C2DC-5584-46B3-97CB-BB053973472E}" destId="{8D21F03C-8161-4AAE-BA55-553524961C3D}" srcOrd="34" destOrd="0" presId="urn:microsoft.com/office/officeart/2008/layout/AscendingPictureAccentProcess"/>
    <dgm:cxn modelId="{6A91F621-4A78-4100-8A40-281A2BFD429B}" type="presParOf" srcId="{7F91C2DC-5584-46B3-97CB-BB053973472E}" destId="{9AD01F93-1955-4AD9-BF30-04423089A400}" srcOrd="35" destOrd="0" presId="urn:microsoft.com/office/officeart/2008/layout/AscendingPictureAccentProcess"/>
    <dgm:cxn modelId="{B0C3CB30-6887-4FEA-91BB-E97075B6E513}" type="presParOf" srcId="{9AD01F93-1955-4AD9-BF30-04423089A400}" destId="{07DC2411-8B04-4698-9889-120C5D49FBDA}" srcOrd="0" destOrd="0" presId="urn:microsoft.com/office/officeart/2008/layout/AscendingPictureAccentProcess"/>
    <dgm:cxn modelId="{0963DD15-8749-4384-96BB-08C1C7FA9365}" type="presParOf" srcId="{7F91C2DC-5584-46B3-97CB-BB053973472E}" destId="{EB2E2BB8-0473-4995-ABCD-25DC2BBAA99F}" srcOrd="36" destOrd="0" presId="urn:microsoft.com/office/officeart/2008/layout/AscendingPictureAccentProcess"/>
    <dgm:cxn modelId="{0AA6EDF4-1A35-43B4-BEF6-EC111118D083}" type="presParOf" srcId="{7F91C2DC-5584-46B3-97CB-BB053973472E}" destId="{EC97CC9F-3BA8-479C-B1C6-8FC5D17FDBA4}" srcOrd="37" destOrd="0" presId="urn:microsoft.com/office/officeart/2008/layout/AscendingPictureAccentProcess"/>
    <dgm:cxn modelId="{86AD12ED-860D-4896-B090-0DF8D3EF1DDA}" type="presParOf" srcId="{7F91C2DC-5584-46B3-97CB-BB053973472E}" destId="{51B15FEF-E919-4C8B-927A-4DE04DD5B872}" srcOrd="38" destOrd="0" presId="urn:microsoft.com/office/officeart/2008/layout/AscendingPictureAccentProcess"/>
    <dgm:cxn modelId="{40F27BB1-96EF-4011-A4BF-DCFAE21694D6}" type="presParOf" srcId="{51B15FEF-E919-4C8B-927A-4DE04DD5B872}" destId="{7D1236D4-D1E2-4A93-9E53-B815E72CBC2A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62BB29-0EA9-4EA5-8E38-C34F87FDA2B0}">
      <dsp:nvSpPr>
        <dsp:cNvPr id="0" name=""/>
        <dsp:cNvSpPr/>
      </dsp:nvSpPr>
      <dsp:spPr>
        <a:xfrm>
          <a:off x="3034710" y="5770217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004B97-3419-40E4-9D19-D152D856F90B}">
      <dsp:nvSpPr>
        <dsp:cNvPr id="0" name=""/>
        <dsp:cNvSpPr/>
      </dsp:nvSpPr>
      <dsp:spPr>
        <a:xfrm>
          <a:off x="2879217" y="5840354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159447"/>
                <a:satOff val="5882"/>
                <a:lumOff val="-8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59447"/>
                <a:satOff val="5882"/>
                <a:lumOff val="-8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59447"/>
                <a:satOff val="5882"/>
                <a:lumOff val="-8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A64EC9-F9DA-4DFE-A5D4-D432244796C5}">
      <dsp:nvSpPr>
        <dsp:cNvPr id="0" name=""/>
        <dsp:cNvSpPr/>
      </dsp:nvSpPr>
      <dsp:spPr>
        <a:xfrm>
          <a:off x="2721244" y="5900566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318894"/>
                <a:satOff val="11765"/>
                <a:lumOff val="-173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318894"/>
                <a:satOff val="11765"/>
                <a:lumOff val="-173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318894"/>
                <a:satOff val="11765"/>
                <a:lumOff val="-173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A83432-156A-47B3-A6AC-AD669EC4F53B}">
      <dsp:nvSpPr>
        <dsp:cNvPr id="0" name=""/>
        <dsp:cNvSpPr/>
      </dsp:nvSpPr>
      <dsp:spPr>
        <a:xfrm>
          <a:off x="2561616" y="5950853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478341"/>
                <a:satOff val="17647"/>
                <a:lumOff val="-259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478341"/>
                <a:satOff val="17647"/>
                <a:lumOff val="-259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478341"/>
                <a:satOff val="17647"/>
                <a:lumOff val="-259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CA9D8C-5A9F-4105-85CA-87875A04A9AE}">
      <dsp:nvSpPr>
        <dsp:cNvPr id="0" name=""/>
        <dsp:cNvSpPr/>
      </dsp:nvSpPr>
      <dsp:spPr>
        <a:xfrm>
          <a:off x="2400334" y="5991215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637788"/>
                <a:satOff val="23529"/>
                <a:lumOff val="-346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637788"/>
                <a:satOff val="23529"/>
                <a:lumOff val="-346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637788"/>
                <a:satOff val="23529"/>
                <a:lumOff val="-346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CE8112-3218-475F-88A2-06E4B64DE50A}">
      <dsp:nvSpPr>
        <dsp:cNvPr id="0" name=""/>
        <dsp:cNvSpPr/>
      </dsp:nvSpPr>
      <dsp:spPr>
        <a:xfrm>
          <a:off x="4009846" y="5050982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797235"/>
                <a:satOff val="29412"/>
                <a:lumOff val="-432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797235"/>
                <a:satOff val="29412"/>
                <a:lumOff val="-432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797235"/>
                <a:satOff val="29412"/>
                <a:lumOff val="-432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5758198-DB49-4D4D-BB2C-2E95A0880FD0}">
      <dsp:nvSpPr>
        <dsp:cNvPr id="0" name=""/>
        <dsp:cNvSpPr/>
      </dsp:nvSpPr>
      <dsp:spPr>
        <a:xfrm>
          <a:off x="3875858" y="5182654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956682"/>
                <a:satOff val="35294"/>
                <a:lumOff val="-519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56682"/>
                <a:satOff val="35294"/>
                <a:lumOff val="-519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56682"/>
                <a:satOff val="35294"/>
                <a:lumOff val="-519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DDA06D0-48B1-484A-8C50-D71DBE0E749A}">
      <dsp:nvSpPr>
        <dsp:cNvPr id="0" name=""/>
        <dsp:cNvSpPr/>
      </dsp:nvSpPr>
      <dsp:spPr>
        <a:xfrm>
          <a:off x="4628507" y="4237789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1116129"/>
                <a:satOff val="41176"/>
                <a:lumOff val="-60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116129"/>
                <a:satOff val="41176"/>
                <a:lumOff val="-60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116129"/>
                <a:satOff val="41176"/>
                <a:lumOff val="-60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74ECA6D-48E4-4E57-A09A-B75F072B7D8B}">
      <dsp:nvSpPr>
        <dsp:cNvPr id="0" name=""/>
        <dsp:cNvSpPr/>
      </dsp:nvSpPr>
      <dsp:spPr>
        <a:xfrm>
          <a:off x="5070999" y="3315421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1275576"/>
                <a:satOff val="47059"/>
                <a:lumOff val="-692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275576"/>
                <a:satOff val="47059"/>
                <a:lumOff val="-692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275576"/>
                <a:satOff val="47059"/>
                <a:lumOff val="-692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3F84B2-FF8D-49A2-B546-C8465302012E}">
      <dsp:nvSpPr>
        <dsp:cNvPr id="0" name=""/>
        <dsp:cNvSpPr/>
      </dsp:nvSpPr>
      <dsp:spPr>
        <a:xfrm>
          <a:off x="5343938" y="2359308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1435023"/>
                <a:satOff val="52941"/>
                <a:lumOff val="-77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435023"/>
                <a:satOff val="52941"/>
                <a:lumOff val="-77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435023"/>
                <a:satOff val="52941"/>
                <a:lumOff val="-77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C979F9-0CC2-4761-BBB5-B73975922DB7}">
      <dsp:nvSpPr>
        <dsp:cNvPr id="0" name=""/>
        <dsp:cNvSpPr/>
      </dsp:nvSpPr>
      <dsp:spPr>
        <a:xfrm>
          <a:off x="5469655" y="1417090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1594470"/>
                <a:satOff val="58824"/>
                <a:lumOff val="-865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594470"/>
                <a:satOff val="58824"/>
                <a:lumOff val="-865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594470"/>
                <a:satOff val="58824"/>
                <a:lumOff val="-865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73F256C-3126-4F71-B80C-BDA0615A68E1}">
      <dsp:nvSpPr>
        <dsp:cNvPr id="0" name=""/>
        <dsp:cNvSpPr/>
      </dsp:nvSpPr>
      <dsp:spPr>
        <a:xfrm>
          <a:off x="5282734" y="185060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1753917"/>
                <a:satOff val="64706"/>
                <a:lumOff val="-951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753917"/>
                <a:satOff val="64706"/>
                <a:lumOff val="-951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753917"/>
                <a:satOff val="64706"/>
                <a:lumOff val="-951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1AE1C33-9427-4116-AABF-6470F67F08B6}">
      <dsp:nvSpPr>
        <dsp:cNvPr id="0" name=""/>
        <dsp:cNvSpPr/>
      </dsp:nvSpPr>
      <dsp:spPr>
        <a:xfrm>
          <a:off x="5403488" y="92427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1913364"/>
                <a:satOff val="70588"/>
                <a:lumOff val="-103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913364"/>
                <a:satOff val="70588"/>
                <a:lumOff val="-103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913364"/>
                <a:satOff val="70588"/>
                <a:lumOff val="-103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8BBE8D-7F31-4558-93E6-4B3346354C18}">
      <dsp:nvSpPr>
        <dsp:cNvPr id="0" name=""/>
        <dsp:cNvSpPr/>
      </dsp:nvSpPr>
      <dsp:spPr>
        <a:xfrm>
          <a:off x="5524243" y="454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2072811"/>
                <a:satOff val="76471"/>
                <a:lumOff val="-1124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072811"/>
                <a:satOff val="76471"/>
                <a:lumOff val="-1124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072811"/>
                <a:satOff val="76471"/>
                <a:lumOff val="-1124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9D1B1B-10B7-4674-85FC-9E3867C76CF7}">
      <dsp:nvSpPr>
        <dsp:cNvPr id="0" name=""/>
        <dsp:cNvSpPr/>
      </dsp:nvSpPr>
      <dsp:spPr>
        <a:xfrm>
          <a:off x="5644998" y="92427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2232258"/>
                <a:satOff val="82353"/>
                <a:lumOff val="-1211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232258"/>
                <a:satOff val="82353"/>
                <a:lumOff val="-1211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232258"/>
                <a:satOff val="82353"/>
                <a:lumOff val="-1211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FA81E0-BDD3-4591-8DF1-DD2D7A493257}">
      <dsp:nvSpPr>
        <dsp:cNvPr id="0" name=""/>
        <dsp:cNvSpPr/>
      </dsp:nvSpPr>
      <dsp:spPr>
        <a:xfrm>
          <a:off x="5766580" y="185060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2391705"/>
                <a:satOff val="88235"/>
                <a:lumOff val="-129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391705"/>
                <a:satOff val="88235"/>
                <a:lumOff val="-129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391705"/>
                <a:satOff val="88235"/>
                <a:lumOff val="-129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9C65836-D31C-4483-838B-1EDAEF426C7D}">
      <dsp:nvSpPr>
        <dsp:cNvPr id="0" name=""/>
        <dsp:cNvSpPr/>
      </dsp:nvSpPr>
      <dsp:spPr>
        <a:xfrm>
          <a:off x="5524243" y="194985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2551152"/>
                <a:satOff val="94118"/>
                <a:lumOff val="-138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551152"/>
                <a:satOff val="94118"/>
                <a:lumOff val="-138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551152"/>
                <a:satOff val="94118"/>
                <a:lumOff val="-138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996FCE9-0244-42A5-ACF1-A638C86D025F}">
      <dsp:nvSpPr>
        <dsp:cNvPr id="0" name=""/>
        <dsp:cNvSpPr/>
      </dsp:nvSpPr>
      <dsp:spPr>
        <a:xfrm>
          <a:off x="5524243" y="390178"/>
          <a:ext cx="80227" cy="80227"/>
        </a:xfrm>
        <a:prstGeom prst="ellipse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DDEBB7E-3E38-412D-9E8E-E017F2CD7498}">
      <dsp:nvSpPr>
        <dsp:cNvPr id="0" name=""/>
        <dsp:cNvSpPr/>
      </dsp:nvSpPr>
      <dsp:spPr>
        <a:xfrm>
          <a:off x="1955774" y="6150429"/>
          <a:ext cx="1737710" cy="46581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781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b="1" kern="1200" dirty="0">
              <a:solidFill>
                <a:srgbClr val="002060"/>
              </a:solidFill>
            </a:rPr>
            <a:t>Arduino</a:t>
          </a:r>
        </a:p>
      </dsp:txBody>
      <dsp:txXfrm>
        <a:off x="1978513" y="6173168"/>
        <a:ext cx="1692232" cy="420337"/>
      </dsp:txXfrm>
    </dsp:sp>
    <dsp:sp modelId="{D8586014-92F0-4690-91E8-998BD8CAEE4C}">
      <dsp:nvSpPr>
        <dsp:cNvPr id="0" name=""/>
        <dsp:cNvSpPr/>
      </dsp:nvSpPr>
      <dsp:spPr>
        <a:xfrm>
          <a:off x="3693485" y="6150429"/>
          <a:ext cx="4419128" cy="46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b="1" kern="1200" dirty="0" err="1">
              <a:solidFill>
                <a:srgbClr val="002060"/>
              </a:solidFill>
            </a:rPr>
            <a:t>NodeMCU</a:t>
          </a:r>
          <a:r>
            <a:rPr lang="en-IE" sz="1400" b="1" kern="1200" dirty="0">
              <a:solidFill>
                <a:srgbClr val="002060"/>
              </a:solidFill>
            </a:rPr>
            <a:t> </a:t>
          </a:r>
          <a:r>
            <a:rPr lang="en-IE" sz="1400" b="1" kern="1200" dirty="0" err="1">
              <a:solidFill>
                <a:srgbClr val="002060"/>
              </a:solidFill>
            </a:rPr>
            <a:t>wifi</a:t>
          </a:r>
          <a:endParaRPr lang="en-IE" sz="1400" b="1" kern="1200" dirty="0">
            <a:solidFill>
              <a:srgbClr val="002060"/>
            </a:solidFill>
          </a:endParaRPr>
        </a:p>
      </dsp:txBody>
      <dsp:txXfrm>
        <a:off x="3693485" y="6150429"/>
        <a:ext cx="4419128" cy="465815"/>
      </dsp:txXfrm>
    </dsp:sp>
    <dsp:sp modelId="{D7E6AC4A-9E3D-4DCC-AA2F-9B76E1ED5D70}">
      <dsp:nvSpPr>
        <dsp:cNvPr id="0" name=""/>
        <dsp:cNvSpPr/>
      </dsp:nvSpPr>
      <dsp:spPr>
        <a:xfrm>
          <a:off x="1473582" y="5689907"/>
          <a:ext cx="805583" cy="80591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3745B7-E0A3-45CF-976C-925D34789F03}">
      <dsp:nvSpPr>
        <dsp:cNvPr id="0" name=""/>
        <dsp:cNvSpPr/>
      </dsp:nvSpPr>
      <dsp:spPr>
        <a:xfrm>
          <a:off x="3592580" y="5554926"/>
          <a:ext cx="1737710" cy="465815"/>
        </a:xfrm>
        <a:prstGeom prst="roundRect">
          <a:avLst/>
        </a:prstGeom>
        <a:gradFill rotWithShape="0">
          <a:gsLst>
            <a:gs pos="0">
              <a:schemeClr val="accent3">
                <a:hueOff val="451767"/>
                <a:satOff val="16667"/>
                <a:lumOff val="-245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451767"/>
                <a:satOff val="16667"/>
                <a:lumOff val="-245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451767"/>
                <a:satOff val="16667"/>
                <a:lumOff val="-245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781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b="1" kern="1200" dirty="0">
              <a:solidFill>
                <a:srgbClr val="002060"/>
              </a:solidFill>
            </a:rPr>
            <a:t>Broker MQTT</a:t>
          </a:r>
        </a:p>
      </dsp:txBody>
      <dsp:txXfrm>
        <a:off x="3615319" y="5577665"/>
        <a:ext cx="1692232" cy="420337"/>
      </dsp:txXfrm>
    </dsp:sp>
    <dsp:sp modelId="{0E2DFBA6-C386-4CB5-9E8D-5DEAF9B19506}">
      <dsp:nvSpPr>
        <dsp:cNvPr id="0" name=""/>
        <dsp:cNvSpPr/>
      </dsp:nvSpPr>
      <dsp:spPr>
        <a:xfrm>
          <a:off x="5330291" y="5554926"/>
          <a:ext cx="2782322" cy="46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b="1" kern="1200" dirty="0">
              <a:solidFill>
                <a:srgbClr val="002060"/>
              </a:solidFill>
            </a:rPr>
            <a:t>Hive MQ</a:t>
          </a:r>
        </a:p>
      </dsp:txBody>
      <dsp:txXfrm>
        <a:off x="5330291" y="5554926"/>
        <a:ext cx="2782322" cy="465815"/>
      </dsp:txXfrm>
    </dsp:sp>
    <dsp:sp modelId="{CD024667-367F-4068-AC02-E5C409C63686}">
      <dsp:nvSpPr>
        <dsp:cNvPr id="0" name=""/>
        <dsp:cNvSpPr/>
      </dsp:nvSpPr>
      <dsp:spPr>
        <a:xfrm>
          <a:off x="3110388" y="5095065"/>
          <a:ext cx="805583" cy="80591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979F17-FAB1-48DB-A066-4F43BEBC6160}">
      <dsp:nvSpPr>
        <dsp:cNvPr id="0" name=""/>
        <dsp:cNvSpPr/>
      </dsp:nvSpPr>
      <dsp:spPr>
        <a:xfrm>
          <a:off x="4399818" y="4743719"/>
          <a:ext cx="1737710" cy="465815"/>
        </a:xfrm>
        <a:prstGeom prst="roundRect">
          <a:avLst/>
        </a:prstGeom>
        <a:gradFill rotWithShape="0">
          <a:gsLst>
            <a:gs pos="0">
              <a:schemeClr val="accent3">
                <a:hueOff val="903533"/>
                <a:satOff val="33333"/>
                <a:lumOff val="-4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903533"/>
                <a:satOff val="33333"/>
                <a:lumOff val="-4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903533"/>
                <a:satOff val="33333"/>
                <a:lumOff val="-4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781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b="1" kern="1200" dirty="0">
              <a:solidFill>
                <a:srgbClr val="002060"/>
              </a:solidFill>
            </a:rPr>
            <a:t>Transfer Data</a:t>
          </a:r>
        </a:p>
      </dsp:txBody>
      <dsp:txXfrm>
        <a:off x="4422557" y="4766458"/>
        <a:ext cx="1692232" cy="420337"/>
      </dsp:txXfrm>
    </dsp:sp>
    <dsp:sp modelId="{434722A0-7871-4315-AC8E-DEB259721604}">
      <dsp:nvSpPr>
        <dsp:cNvPr id="0" name=""/>
        <dsp:cNvSpPr/>
      </dsp:nvSpPr>
      <dsp:spPr>
        <a:xfrm>
          <a:off x="6137529" y="4743719"/>
          <a:ext cx="1975084" cy="46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b="1" kern="1200" dirty="0">
              <a:solidFill>
                <a:srgbClr val="002060"/>
              </a:solidFill>
            </a:rPr>
            <a:t>Google </a:t>
          </a:r>
          <a:r>
            <a:rPr lang="en-IE" sz="1400" b="1" kern="1200" dirty="0" err="1">
              <a:solidFill>
                <a:srgbClr val="002060"/>
              </a:solidFill>
            </a:rPr>
            <a:t>Colab</a:t>
          </a:r>
          <a:endParaRPr lang="en-IE" sz="1400" b="1" kern="1200" dirty="0">
            <a:solidFill>
              <a:srgbClr val="002060"/>
            </a:solidFill>
          </a:endParaRPr>
        </a:p>
      </dsp:txBody>
      <dsp:txXfrm>
        <a:off x="6137529" y="4743719"/>
        <a:ext cx="1975084" cy="465815"/>
      </dsp:txXfrm>
    </dsp:sp>
    <dsp:sp modelId="{181BCB35-D6B5-4AD0-8D7E-56984CE28AF9}">
      <dsp:nvSpPr>
        <dsp:cNvPr id="0" name=""/>
        <dsp:cNvSpPr/>
      </dsp:nvSpPr>
      <dsp:spPr>
        <a:xfrm>
          <a:off x="3917626" y="4283858"/>
          <a:ext cx="805583" cy="80591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98000" r="-98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783F1D-BE1B-4074-9BE9-BFA7EFEC4030}">
      <dsp:nvSpPr>
        <dsp:cNvPr id="0" name=""/>
        <dsp:cNvSpPr/>
      </dsp:nvSpPr>
      <dsp:spPr>
        <a:xfrm>
          <a:off x="4913439" y="3850464"/>
          <a:ext cx="1737710" cy="465815"/>
        </a:xfrm>
        <a:prstGeom prst="roundRect">
          <a:avLst/>
        </a:prstGeom>
        <a:gradFill rotWithShape="0">
          <a:gsLst>
            <a:gs pos="0">
              <a:schemeClr val="accent3">
                <a:hueOff val="1355300"/>
                <a:satOff val="50000"/>
                <a:lumOff val="-735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355300"/>
                <a:satOff val="50000"/>
                <a:lumOff val="-735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355300"/>
                <a:satOff val="50000"/>
                <a:lumOff val="-735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781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b="1" kern="1200" dirty="0">
              <a:solidFill>
                <a:srgbClr val="002060"/>
              </a:solidFill>
            </a:rPr>
            <a:t>IOT </a:t>
          </a:r>
          <a:r>
            <a:rPr lang="en-IE" sz="2000" b="1" kern="1200" dirty="0" err="1">
              <a:solidFill>
                <a:srgbClr val="002060"/>
              </a:solidFill>
            </a:rPr>
            <a:t>Platafom</a:t>
          </a:r>
          <a:endParaRPr lang="en-IE" sz="2000" b="1" kern="1200" dirty="0">
            <a:solidFill>
              <a:srgbClr val="002060"/>
            </a:solidFill>
          </a:endParaRPr>
        </a:p>
      </dsp:txBody>
      <dsp:txXfrm>
        <a:off x="4936178" y="3873203"/>
        <a:ext cx="1692232" cy="420337"/>
      </dsp:txXfrm>
    </dsp:sp>
    <dsp:sp modelId="{1714AE14-75AA-4863-9F39-9B3E803FDE9F}">
      <dsp:nvSpPr>
        <dsp:cNvPr id="0" name=""/>
        <dsp:cNvSpPr/>
      </dsp:nvSpPr>
      <dsp:spPr>
        <a:xfrm>
          <a:off x="6651150" y="3850464"/>
          <a:ext cx="1461463" cy="46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b="1" kern="1200" dirty="0">
              <a:solidFill>
                <a:srgbClr val="002060"/>
              </a:solidFill>
            </a:rPr>
            <a:t>AWS IOT Core</a:t>
          </a:r>
        </a:p>
      </dsp:txBody>
      <dsp:txXfrm>
        <a:off x="6651150" y="3850464"/>
        <a:ext cx="1461463" cy="465815"/>
      </dsp:txXfrm>
    </dsp:sp>
    <dsp:sp modelId="{B7A9D416-59F8-4155-9AA6-5E42739D498D}">
      <dsp:nvSpPr>
        <dsp:cNvPr id="0" name=""/>
        <dsp:cNvSpPr/>
      </dsp:nvSpPr>
      <dsp:spPr>
        <a:xfrm>
          <a:off x="4432074" y="3390603"/>
          <a:ext cx="805583" cy="805914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4000" r="-34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4A6DF6-A555-48FD-A404-FC26DC3D3AE6}">
      <dsp:nvSpPr>
        <dsp:cNvPr id="0" name=""/>
        <dsp:cNvSpPr/>
      </dsp:nvSpPr>
      <dsp:spPr>
        <a:xfrm>
          <a:off x="5280666" y="2904938"/>
          <a:ext cx="1737710" cy="465815"/>
        </a:xfrm>
        <a:prstGeom prst="roundRect">
          <a:avLst/>
        </a:prstGeom>
        <a:gradFill rotWithShape="0">
          <a:gsLst>
            <a:gs pos="0">
              <a:schemeClr val="accent3">
                <a:hueOff val="1807066"/>
                <a:satOff val="66667"/>
                <a:lumOff val="-98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1807066"/>
                <a:satOff val="66667"/>
                <a:lumOff val="-98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1807066"/>
                <a:satOff val="66667"/>
                <a:lumOff val="-98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781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b="1" kern="1200" dirty="0">
              <a:solidFill>
                <a:srgbClr val="002060"/>
              </a:solidFill>
            </a:rPr>
            <a:t>Serverless Transfer</a:t>
          </a:r>
        </a:p>
      </dsp:txBody>
      <dsp:txXfrm>
        <a:off x="5303405" y="2927677"/>
        <a:ext cx="1692232" cy="420337"/>
      </dsp:txXfrm>
    </dsp:sp>
    <dsp:sp modelId="{E726D808-28C1-4451-83D6-B7D91543442F}">
      <dsp:nvSpPr>
        <dsp:cNvPr id="0" name=""/>
        <dsp:cNvSpPr/>
      </dsp:nvSpPr>
      <dsp:spPr>
        <a:xfrm>
          <a:off x="7129929" y="2904938"/>
          <a:ext cx="1861614" cy="46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b="1" kern="1200" dirty="0">
              <a:solidFill>
                <a:srgbClr val="002060"/>
              </a:solidFill>
            </a:rPr>
            <a:t>Lambda AWS</a:t>
          </a:r>
        </a:p>
      </dsp:txBody>
      <dsp:txXfrm>
        <a:off x="7129929" y="2904938"/>
        <a:ext cx="1861614" cy="465815"/>
      </dsp:txXfrm>
    </dsp:sp>
    <dsp:sp modelId="{FB3A58C9-F95B-4A18-B2AB-7F6DAAD37C10}">
      <dsp:nvSpPr>
        <dsp:cNvPr id="0" name=""/>
        <dsp:cNvSpPr/>
      </dsp:nvSpPr>
      <dsp:spPr>
        <a:xfrm>
          <a:off x="4798474" y="2444415"/>
          <a:ext cx="805583" cy="805914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3000" r="-83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2C1E95-627B-44B8-80A9-D0BAEB5D7974}">
      <dsp:nvSpPr>
        <dsp:cNvPr id="0" name=""/>
        <dsp:cNvSpPr/>
      </dsp:nvSpPr>
      <dsp:spPr>
        <a:xfrm>
          <a:off x="5489092" y="1965366"/>
          <a:ext cx="1737710" cy="465815"/>
        </a:xfrm>
        <a:prstGeom prst="roundRect">
          <a:avLst/>
        </a:prstGeom>
        <a:gradFill rotWithShape="0">
          <a:gsLst>
            <a:gs pos="0">
              <a:schemeClr val="accent3">
                <a:hueOff val="2258833"/>
                <a:satOff val="83333"/>
                <a:lumOff val="-122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258833"/>
                <a:satOff val="83333"/>
                <a:lumOff val="-122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258833"/>
                <a:satOff val="83333"/>
                <a:lumOff val="-122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781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b="1" kern="1200" dirty="0">
              <a:solidFill>
                <a:srgbClr val="002060"/>
              </a:solidFill>
            </a:rPr>
            <a:t>Database</a:t>
          </a:r>
        </a:p>
      </dsp:txBody>
      <dsp:txXfrm>
        <a:off x="5511831" y="1988105"/>
        <a:ext cx="1692232" cy="420337"/>
      </dsp:txXfrm>
    </dsp:sp>
    <dsp:sp modelId="{8D21F03C-8161-4AAE-BA55-553524961C3D}">
      <dsp:nvSpPr>
        <dsp:cNvPr id="0" name=""/>
        <dsp:cNvSpPr/>
      </dsp:nvSpPr>
      <dsp:spPr>
        <a:xfrm>
          <a:off x="7326434" y="1965366"/>
          <a:ext cx="3074817" cy="46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b="1" kern="1200" dirty="0">
              <a:solidFill>
                <a:srgbClr val="002060"/>
              </a:solidFill>
            </a:rPr>
            <a:t>DynamoDB</a:t>
          </a:r>
        </a:p>
      </dsp:txBody>
      <dsp:txXfrm>
        <a:off x="7326434" y="1965366"/>
        <a:ext cx="3074817" cy="465815"/>
      </dsp:txXfrm>
    </dsp:sp>
    <dsp:sp modelId="{07DC2411-8B04-4698-9889-120C5D49FBDA}">
      <dsp:nvSpPr>
        <dsp:cNvPr id="0" name=""/>
        <dsp:cNvSpPr/>
      </dsp:nvSpPr>
      <dsp:spPr>
        <a:xfrm>
          <a:off x="5007727" y="1504844"/>
          <a:ext cx="805583" cy="805914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2E2BB8-0473-4995-ABCD-25DC2BBAA99F}">
      <dsp:nvSpPr>
        <dsp:cNvPr id="0" name=""/>
        <dsp:cNvSpPr/>
      </dsp:nvSpPr>
      <dsp:spPr>
        <a:xfrm>
          <a:off x="5603230" y="1059540"/>
          <a:ext cx="1737710" cy="465815"/>
        </a:xfrm>
        <a:prstGeom prst="roundRect">
          <a:avLst/>
        </a:prstGeom>
        <a:gradFill rotWithShape="0">
          <a:gsLst>
            <a:gs pos="0">
              <a:schemeClr val="accent3"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7815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b="1" kern="1200" dirty="0">
              <a:solidFill>
                <a:srgbClr val="002060"/>
              </a:solidFill>
            </a:rPr>
            <a:t>Monitoring</a:t>
          </a:r>
        </a:p>
      </dsp:txBody>
      <dsp:txXfrm>
        <a:off x="5625969" y="1082279"/>
        <a:ext cx="1692232" cy="420337"/>
      </dsp:txXfrm>
    </dsp:sp>
    <dsp:sp modelId="{EC97CC9F-3BA8-479C-B1C6-8FC5D17FDBA4}">
      <dsp:nvSpPr>
        <dsp:cNvPr id="0" name=""/>
        <dsp:cNvSpPr/>
      </dsp:nvSpPr>
      <dsp:spPr>
        <a:xfrm>
          <a:off x="7479086" y="1059540"/>
          <a:ext cx="2451140" cy="465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1400" b="1" kern="1200" dirty="0">
              <a:solidFill>
                <a:srgbClr val="002060"/>
              </a:solidFill>
            </a:rPr>
            <a:t>CloudWatch AWS</a:t>
          </a:r>
        </a:p>
      </dsp:txBody>
      <dsp:txXfrm>
        <a:off x="7479086" y="1059540"/>
        <a:ext cx="2451140" cy="465815"/>
      </dsp:txXfrm>
    </dsp:sp>
    <dsp:sp modelId="{7D1236D4-D1E2-4A93-9E53-B815E72CBC2A}">
      <dsp:nvSpPr>
        <dsp:cNvPr id="0" name=""/>
        <dsp:cNvSpPr/>
      </dsp:nvSpPr>
      <dsp:spPr>
        <a:xfrm>
          <a:off x="5121865" y="599018"/>
          <a:ext cx="805583" cy="805914"/>
        </a:xfrm>
        <a:prstGeom prst="ellipse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png>
</file>

<file path=ppt/media/image3.jpeg>
</file>

<file path=ppt/media/image4.png>
</file>

<file path=ppt/media/image5.JPG>
</file>

<file path=ppt/media/image6.JPG>
</file>

<file path=ppt/media/image7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5BE1E-89A9-0B44-BCE6-DB45927BDA9B}" type="datetimeFigureOut">
              <a:rPr lang="pt-PT" smtClean="0"/>
              <a:t>03/06/2024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7EF7E7-E7EE-D14B-B552-24EEF42A7C6D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5596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B3D104-DCDE-654E-BECD-B3D20F0998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DD87C2-35F1-954C-9566-DF66F7A2E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1EB6FF1-36F5-714A-8A3C-AF20E67C2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EF8E9-EB3C-490D-A838-FFF3FA016670}" type="datetime1">
              <a:rPr lang="pt-PT" smtClean="0"/>
              <a:t>03/06/2024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A248E7B-5A17-4445-A53C-118BAC83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71C3527-5817-7B41-AA59-BBD39E0C4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4325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7B8C69-741F-014A-8A98-E2A424405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CEAEF1E7-70A9-D847-8958-7C27D1CB6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2A08A68-B14F-124D-82F8-ACB2EADB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039F-09A2-473D-AC5A-6F9EA6D07058}" type="datetime1">
              <a:rPr lang="pt-PT" smtClean="0"/>
              <a:t>03/06/2024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8E1E5B5-0F0E-7F49-BE5A-6FAFD4773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016CDF8-7DBD-7743-AC67-8B9ECB859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94590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AB28634-FE2D-764E-AB8A-B222A864CF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9000FB0-246C-4849-8F14-699B25159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F2A2F26-B04C-7541-806A-A6BD0A7A6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FE2DD-3AAD-482A-851F-7B6357558E65}" type="datetime1">
              <a:rPr lang="pt-PT" smtClean="0"/>
              <a:t>03/06/2024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DFB458C-E406-9740-BF65-1C529624E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70CAC9C-C041-C047-935F-6F76B0604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1193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032D86-FD8A-1740-B80C-1AADB5055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C70E1A5-A33D-F24F-87FD-D01DE8886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0DA1323-A513-4247-B0F4-4120EB7CD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0905D-373C-4D80-91CE-04144403B80F}" type="datetime1">
              <a:rPr lang="pt-PT" smtClean="0"/>
              <a:t>03/06/2024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1CA62AE-F9EC-034A-B24B-B8C6D0ABE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26535D6-7E16-0E49-B249-CB220671C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6344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896C51-7090-E54B-ACDD-E990F56D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0B4A4A73-0AC5-F148-B06D-E31AAF65B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6010212-4E61-0B43-BF8F-1E5145C12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0A1C70-3BDC-407E-9CC4-7CBB99DBE433}" type="datetime1">
              <a:rPr lang="pt-PT" smtClean="0"/>
              <a:t>03/06/2024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704F5CE-D0C1-B143-BF08-96306B3D2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56E1577-5F44-624D-B08A-4D5C5BA30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0327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431218-A2B8-8949-9A29-62B36B00B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533F566-BCA7-C442-8330-28E72C3C55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FC28C806-9899-844E-A5DD-35E00DC5F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E06138B1-3D7D-7D41-A081-FE1D75FA2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5A102-8C17-4EEF-B7A4-8A2DD2A46AC3}" type="datetime1">
              <a:rPr lang="pt-PT" smtClean="0"/>
              <a:t>03/06/2024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560950DB-069B-5647-8168-4BA892E3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9BCF919-17E6-2345-90A8-AE61BDB18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0617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F4EA8D-8D63-584C-8DF1-CFAA016CC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A3F72DE-54CB-9A44-8770-EADC7FF79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44002156-118F-5047-9E57-30D00B070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E091F2B5-75DE-0842-A785-6BB79700B9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D5FA11BD-AED4-6646-A283-544D0A646F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8D56A417-FBAF-E04A-8084-C5F63C93C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15DC7-8687-4FB2-9FF1-AF99E8EB1AC8}" type="datetime1">
              <a:rPr lang="pt-PT" smtClean="0"/>
              <a:t>03/06/2024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D25FEA2C-61CC-1A40-9BB0-003FFBDA9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732C5F88-2689-3146-89B4-9F98F20B3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8283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0899A3-FC35-2F49-A2D1-EBD7AF65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FAA76CF4-D500-5D4F-941F-28A349BB8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436E-E69C-497C-AD11-499288444F55}" type="datetime1">
              <a:rPr lang="pt-PT" smtClean="0"/>
              <a:t>03/06/2024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3F69B4AF-49E9-664B-B050-112BB34A3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A52E37A-0F3B-4842-9A95-0980B3EC6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73668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64E2ACCB-CCF5-D44D-AA76-1D2545BA6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54049-C651-4E47-B88A-46F1CFD74EAF}" type="datetime1">
              <a:rPr lang="pt-PT" smtClean="0"/>
              <a:t>03/06/2024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3345B29A-2B2B-6A46-AA2A-706BC18D8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009C9C5-2807-8341-BD0E-0EC7A5BFD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8793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24D1ED-0A4D-3548-B7E0-C1C963513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62E4F7F-01D4-0F4D-8954-B0E99F6D0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B12384B0-789C-7B41-813E-F4F0BA1FA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B3D1692-22CB-2A43-88FE-C95B58A2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C64F9-A593-4084-9F40-45EC85A2465B}" type="datetime1">
              <a:rPr lang="pt-PT" smtClean="0"/>
              <a:t>03/06/2024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26A14E3-9865-8643-9CB4-6B2D46920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ADF34982-19BF-0042-AB69-B55499184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53036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0FBA0C-9058-934A-A8AC-224FF750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4A5F64CA-8828-E64D-A725-CD26337847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2BC49657-7257-9947-86D2-6A688C76B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334C6BE-2B0C-5242-B71C-6AE8BB452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DF98D-9860-4433-9F6D-07037E1CA0F7}" type="datetime1">
              <a:rPr lang="pt-PT" smtClean="0"/>
              <a:t>03/06/2024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EDDD367-026B-4740-A1EC-4C86BC6C7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C51E41B-3D77-9948-9B98-D19BE4B45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11300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3CA163AE-731A-4D48-AC20-9FCAC646C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587096B-AF4C-1C44-8202-1BC9FEA72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PT"/>
              <a:t>Editar os estilos de texto do Modelo Global
Segundo nível
Terceiro nível
Quarto nível
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443F5B7-7491-C24C-ADE0-19847A8BC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112B6-C32E-4F97-8376-2F953B546BD5}" type="datetime1">
              <a:rPr lang="pt-PT" smtClean="0"/>
              <a:t>03/06/2024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982811C-D53B-DB4A-8541-FC2EAFEC4D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A948A9E-64E2-DD48-ADEB-4853C44ED1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979B8-B75A-E749-8D44-87DC1D5F225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9725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nejerez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juscelio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7A3DE7-2CFA-5F49-9BBB-C6007C0EAE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Internet of Things</a:t>
            </a:r>
            <a:br>
              <a:rPr lang="pt-PT" dirty="0"/>
            </a:br>
            <a:r>
              <a:rPr lang="pt-PT" dirty="0"/>
              <a:t>Pet Feeder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7B7C179-3C87-6744-843B-8F6BDDCA3B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73251"/>
          </a:xfrm>
        </p:spPr>
        <p:txBody>
          <a:bodyPr/>
          <a:lstStyle/>
          <a:p>
            <a:r>
              <a:rPr lang="pt-PT" dirty="0"/>
              <a:t>Masters degree in Computer Engineering</a:t>
            </a:r>
          </a:p>
          <a:p>
            <a:endParaRPr lang="pt-PT" dirty="0"/>
          </a:p>
        </p:txBody>
      </p:sp>
      <p:pic>
        <p:nvPicPr>
          <p:cNvPr id="5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08B9DEFC-CC0F-1B59-2631-D72937BEC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571" y="4828462"/>
            <a:ext cx="1632858" cy="149396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41B3B06-0D7B-5E7B-6E8F-7F357B738283}"/>
              </a:ext>
            </a:extLst>
          </p:cNvPr>
          <p:cNvSpPr txBox="1"/>
          <p:nvPr/>
        </p:nvSpPr>
        <p:spPr>
          <a:xfrm>
            <a:off x="5659822" y="6183924"/>
            <a:ext cx="872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>
                <a:solidFill>
                  <a:schemeClr val="accent1">
                    <a:lumMod val="75000"/>
                  </a:schemeClr>
                </a:solidFill>
              </a:rPr>
              <a:t>2022/2023</a:t>
            </a:r>
          </a:p>
        </p:txBody>
      </p:sp>
    </p:spTree>
    <p:extLst>
      <p:ext uri="{BB962C8B-B14F-4D97-AF65-F5344CB8AC3E}">
        <p14:creationId xmlns:p14="http://schemas.microsoft.com/office/powerpoint/2010/main" val="3439153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6D2B0FA-7E45-06AA-DF68-D673EEC43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10</a:t>
            </a:fld>
            <a:endParaRPr lang="pt-PT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E10BBE1-FFD0-22C5-43F3-A4E963D58C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4127074"/>
              </p:ext>
            </p:extLst>
          </p:nvPr>
        </p:nvGraphicFramePr>
        <p:xfrm>
          <a:off x="1422400" y="0"/>
          <a:ext cx="10680700" cy="6616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5397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7A3DE7-2CFA-5F49-9BBB-C6007C0EA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202466"/>
            <a:ext cx="9144000" cy="1364137"/>
          </a:xfrm>
        </p:spPr>
        <p:txBody>
          <a:bodyPr>
            <a:normAutofit/>
          </a:bodyPr>
          <a:lstStyle/>
          <a:p>
            <a:r>
              <a:rPr lang="pt-PT" dirty="0"/>
              <a:t>Thanks a million</a:t>
            </a:r>
          </a:p>
        </p:txBody>
      </p:sp>
      <p:pic>
        <p:nvPicPr>
          <p:cNvPr id="5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08B9DEFC-CC0F-1B59-2631-D72937BEC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571" y="4828462"/>
            <a:ext cx="1632858" cy="149396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41B3B06-0D7B-5E7B-6E8F-7F357B738283}"/>
              </a:ext>
            </a:extLst>
          </p:cNvPr>
          <p:cNvSpPr txBox="1"/>
          <p:nvPr/>
        </p:nvSpPr>
        <p:spPr>
          <a:xfrm>
            <a:off x="5659822" y="6183924"/>
            <a:ext cx="872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200" dirty="0">
                <a:solidFill>
                  <a:schemeClr val="accent1">
                    <a:lumMod val="75000"/>
                  </a:schemeClr>
                </a:solidFill>
              </a:rPr>
              <a:t>2022/2023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90FEC2-B7CD-727A-37DE-38FE8CB2CFA9}"/>
              </a:ext>
            </a:extLst>
          </p:cNvPr>
          <p:cNvSpPr txBox="1"/>
          <p:nvPr/>
        </p:nvSpPr>
        <p:spPr>
          <a:xfrm>
            <a:off x="6192547" y="3244334"/>
            <a:ext cx="32221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hlinkClick r:id="rId3"/>
              </a:rPr>
              <a:t>https://github.com/renejerez</a:t>
            </a:r>
            <a:r>
              <a:rPr lang="en-IE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CD432A-A249-5025-FEFA-740609A11E24}"/>
              </a:ext>
            </a:extLst>
          </p:cNvPr>
          <p:cNvSpPr txBox="1"/>
          <p:nvPr/>
        </p:nvSpPr>
        <p:spPr>
          <a:xfrm>
            <a:off x="3020372" y="3244334"/>
            <a:ext cx="28687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E" dirty="0">
                <a:hlinkClick r:id="rId4"/>
              </a:rPr>
              <a:t>https://github.com/juscelior</a:t>
            </a:r>
            <a:r>
              <a:rPr lang="en-I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31645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PT" dirty="0"/>
              <a:t>Summary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55B324-E089-D267-D89C-54A22A85F7CD}"/>
              </a:ext>
            </a:extLst>
          </p:cNvPr>
          <p:cNvSpPr txBox="1"/>
          <p:nvPr/>
        </p:nvSpPr>
        <p:spPr>
          <a:xfrm>
            <a:off x="2603862" y="1493962"/>
            <a:ext cx="6096000" cy="2251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E" sz="2400" dirty="0"/>
              <a:t>Introduction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E" sz="2400" dirty="0"/>
              <a:t>Related works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E" sz="2400" dirty="0"/>
              <a:t>System Architecture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E" sz="2400" dirty="0"/>
              <a:t>Interoperability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05781A-A50F-EB83-B553-6D7605DA1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2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58282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PT" dirty="0"/>
              <a:t>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13112C-B824-9061-9C22-98B1DDF54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4331" y="2805541"/>
            <a:ext cx="2095901" cy="2396082"/>
          </a:xfrm>
          <a:prstGeom prst="rect">
            <a:avLst/>
          </a:prstGeom>
        </p:spPr>
      </p:pic>
      <p:pic>
        <p:nvPicPr>
          <p:cNvPr id="1026" name="Picture 2" descr="Visualização da imagem">
            <a:extLst>
              <a:ext uri="{FF2B5EF4-FFF2-40B4-BE49-F238E27FC236}">
                <a16:creationId xmlns:a16="http://schemas.microsoft.com/office/drawing/2014/main" id="{EB4ABEE6-99F1-7DE9-612D-A85A5439F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3886" y="2876911"/>
            <a:ext cx="3004456" cy="225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globe with a flag on it">
            <a:extLst>
              <a:ext uri="{FF2B5EF4-FFF2-40B4-BE49-F238E27FC236}">
                <a16:creationId xmlns:a16="http://schemas.microsoft.com/office/drawing/2014/main" id="{3E1A3704-DCC9-AA62-7EF3-5FA66851C4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7576" y="2824937"/>
            <a:ext cx="2580974" cy="25809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821A855-EE19-9D13-9C7B-4E0847A3B7B6}"/>
              </a:ext>
            </a:extLst>
          </p:cNvPr>
          <p:cNvSpPr txBox="1"/>
          <p:nvPr/>
        </p:nvSpPr>
        <p:spPr>
          <a:xfrm>
            <a:off x="1985553" y="1185480"/>
            <a:ext cx="9575877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Globally, 1 in 3 pets is homeless (Mars Project)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dirty="0"/>
              <a:t>The 2016 cat population in Portugal was estimated at 991,000 (</a:t>
            </a:r>
            <a:r>
              <a:rPr lang="en-IE" dirty="0" err="1"/>
              <a:t>D’Avila</a:t>
            </a:r>
            <a:r>
              <a:rPr lang="en-IE" dirty="0"/>
              <a:t>)</a:t>
            </a:r>
          </a:p>
          <a:p>
            <a:endParaRPr lang="en-IE" sz="11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E" dirty="0"/>
              <a:t>This project seeks to establish secure feeding boxes for the area's stray cats, ensuring they have consistent access to nutritious food in a safe environment, therefore enhancing their well-being.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0617DA-2EC3-73A5-0918-5FB820EA830F}"/>
              </a:ext>
            </a:extLst>
          </p:cNvPr>
          <p:cNvSpPr txBox="1"/>
          <p:nvPr/>
        </p:nvSpPr>
        <p:spPr>
          <a:xfrm>
            <a:off x="5133702" y="5175079"/>
            <a:ext cx="26648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Avenida do </a:t>
            </a:r>
            <a:r>
              <a:rPr lang="en-IE" sz="1200" dirty="0" err="1"/>
              <a:t>Biribau</a:t>
            </a:r>
            <a:r>
              <a:rPr lang="en-IE" sz="1200" dirty="0"/>
              <a:t>, Covilhã </a:t>
            </a:r>
          </a:p>
          <a:p>
            <a:pPr algn="ctr"/>
            <a:r>
              <a:rPr lang="en-IE" sz="1200" dirty="0"/>
              <a:t>Near UBI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FDB569-78F3-591F-E939-BED36F1D32E4}"/>
              </a:ext>
            </a:extLst>
          </p:cNvPr>
          <p:cNvSpPr txBox="1"/>
          <p:nvPr/>
        </p:nvSpPr>
        <p:spPr>
          <a:xfrm>
            <a:off x="1297576" y="5172912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991,000 cat population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471AD-B2AF-4A93-DF6A-7230460E30C0}"/>
              </a:ext>
            </a:extLst>
          </p:cNvPr>
          <p:cNvSpPr txBox="1"/>
          <p:nvPr/>
        </p:nvSpPr>
        <p:spPr>
          <a:xfrm>
            <a:off x="8682445" y="5296638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Feeding Box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93575-4E3B-9F20-C85F-DA66A1CEE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45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Related works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26941A9-3E84-A938-E122-55E2072498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946512"/>
              </p:ext>
            </p:extLst>
          </p:nvPr>
        </p:nvGraphicFramePr>
        <p:xfrm>
          <a:off x="1524000" y="1214696"/>
          <a:ext cx="9976029" cy="261747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354542">
                  <a:extLst>
                    <a:ext uri="{9D8B030D-6E8A-4147-A177-3AD203B41FA5}">
                      <a16:colId xmlns:a16="http://schemas.microsoft.com/office/drawing/2014/main" val="4000686142"/>
                    </a:ext>
                  </a:extLst>
                </a:gridCol>
                <a:gridCol w="1665723">
                  <a:extLst>
                    <a:ext uri="{9D8B030D-6E8A-4147-A177-3AD203B41FA5}">
                      <a16:colId xmlns:a16="http://schemas.microsoft.com/office/drawing/2014/main" val="2075340328"/>
                    </a:ext>
                  </a:extLst>
                </a:gridCol>
                <a:gridCol w="1665723">
                  <a:extLst>
                    <a:ext uri="{9D8B030D-6E8A-4147-A177-3AD203B41FA5}">
                      <a16:colId xmlns:a16="http://schemas.microsoft.com/office/drawing/2014/main" val="1719762865"/>
                    </a:ext>
                  </a:extLst>
                </a:gridCol>
                <a:gridCol w="1665723">
                  <a:extLst>
                    <a:ext uri="{9D8B030D-6E8A-4147-A177-3AD203B41FA5}">
                      <a16:colId xmlns:a16="http://schemas.microsoft.com/office/drawing/2014/main" val="3991601948"/>
                    </a:ext>
                  </a:extLst>
                </a:gridCol>
                <a:gridCol w="1812159">
                  <a:extLst>
                    <a:ext uri="{9D8B030D-6E8A-4147-A177-3AD203B41FA5}">
                      <a16:colId xmlns:a16="http://schemas.microsoft.com/office/drawing/2014/main" val="279446732"/>
                    </a:ext>
                  </a:extLst>
                </a:gridCol>
                <a:gridCol w="1812159">
                  <a:extLst>
                    <a:ext uri="{9D8B030D-6E8A-4147-A177-3AD203B41FA5}">
                      <a16:colId xmlns:a16="http://schemas.microsoft.com/office/drawing/2014/main" val="219394861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Component 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1st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2nd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3rd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4th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E" sz="1400" b="1" u="none" strike="noStrike" dirty="0">
                          <a:effectLst/>
                        </a:rPr>
                        <a:t>5th Solution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31356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Function 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Remote Monitoring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and Feeding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Monitoring and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feed scheduling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Remote Monitoring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and Feeding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Feeding and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drinking management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Remote Monitoring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Feeding, drinking and litter box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57891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Microcontroller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Arduino Uno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Arduino Uno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Arduino Uno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Arduino Uno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Arduino Uno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8103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Communication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ESP8266 </a:t>
                      </a:r>
                      <a:r>
                        <a:rPr lang="en-IE" sz="1400" u="none" strike="noStrike" dirty="0" err="1">
                          <a:effectLst/>
                        </a:rPr>
                        <a:t>WiFi</a:t>
                      </a:r>
                      <a:r>
                        <a:rPr lang="en-IE" sz="1400" u="none" strike="noStrike" dirty="0">
                          <a:effectLst/>
                        </a:rPr>
                        <a:t>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ESP8266 </a:t>
                      </a:r>
                      <a:r>
                        <a:rPr lang="en-IE" sz="1400" u="none" strike="noStrike" dirty="0" err="1">
                          <a:effectLst/>
                        </a:rPr>
                        <a:t>WiFi</a:t>
                      </a:r>
                      <a:r>
                        <a:rPr lang="en-IE" sz="1400" u="none" strike="noStrike" dirty="0">
                          <a:effectLst/>
                        </a:rPr>
                        <a:t>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ESP8266 WiFi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ESP8266-01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ESP8266 </a:t>
                      </a:r>
                      <a:r>
                        <a:rPr lang="en-IE" sz="1400" u="none" strike="noStrike" dirty="0" err="1">
                          <a:effectLst/>
                        </a:rPr>
                        <a:t>WiFi</a:t>
                      </a:r>
                      <a:r>
                        <a:rPr lang="en-IE" sz="1400" u="none" strike="noStrike" dirty="0">
                          <a:effectLst/>
                        </a:rPr>
                        <a:t>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7155856"/>
                  </a:ext>
                </a:extLst>
              </a:tr>
              <a:tr h="809625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Sensors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Real Time Clock,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TCS3200-color Sens.,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Camera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Real Time Clock,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Ultrasonic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Real Time Clock,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Ultrasonic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Real Time Clock,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Ultrasonic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Infrared Sensor(PIR)</a:t>
                      </a:r>
                    </a:p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Load Cell, </a:t>
                      </a:r>
                      <a:br>
                        <a:rPr lang="en-IE" sz="1400" u="none" strike="noStrike" dirty="0">
                          <a:effectLst/>
                        </a:rPr>
                      </a:br>
                      <a:r>
                        <a:rPr lang="en-IE" sz="1400" u="none" strike="noStrike" dirty="0">
                          <a:effectLst/>
                        </a:rPr>
                        <a:t>Servo Motor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6898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b="1" u="none" strike="noStrike" dirty="0">
                          <a:effectLst/>
                        </a:rPr>
                        <a:t>Interface </a:t>
                      </a:r>
                      <a:endParaRPr lang="en-IE" sz="1400" b="1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Telegram App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>
                          <a:effectLst/>
                        </a:rPr>
                        <a:t>Blynk App </a:t>
                      </a:r>
                      <a:endParaRPr lang="en-IE" sz="14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Blynk App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Blynk App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E" sz="1400" u="none" strike="noStrike" dirty="0">
                          <a:effectLst/>
                        </a:rPr>
                        <a:t>Blynk App </a:t>
                      </a:r>
                      <a:endParaRPr lang="en-IE" sz="1400" b="0" i="0" u="none" strike="noStrike" dirty="0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3652552"/>
                  </a:ext>
                </a:extLst>
              </a:tr>
            </a:tbl>
          </a:graphicData>
        </a:graphic>
      </p:graphicFrame>
      <p:pic>
        <p:nvPicPr>
          <p:cNvPr id="3" name="Picture 2" descr="A computer screen with a screen and wires&#10;&#10;Description automatically generated with medium confidence">
            <a:extLst>
              <a:ext uri="{FF2B5EF4-FFF2-40B4-BE49-F238E27FC236}">
                <a16:creationId xmlns:a16="http://schemas.microsoft.com/office/drawing/2014/main" id="{295FFFFA-0E59-A9B0-0E29-3214C2365B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776" y="3964230"/>
            <a:ext cx="1953258" cy="1915194"/>
          </a:xfrm>
          <a:prstGeom prst="rect">
            <a:avLst/>
          </a:prstGeom>
        </p:spPr>
      </p:pic>
      <p:pic>
        <p:nvPicPr>
          <p:cNvPr id="8" name="Picture 7" descr="A diagram of a circuit board&#10;&#10;Description automatically generated">
            <a:extLst>
              <a:ext uri="{FF2B5EF4-FFF2-40B4-BE49-F238E27FC236}">
                <a16:creationId xmlns:a16="http://schemas.microsoft.com/office/drawing/2014/main" id="{21AAB053-BD0D-DF14-B229-7E35225EE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7181" y="3964230"/>
            <a:ext cx="1953258" cy="1915194"/>
          </a:xfrm>
          <a:prstGeom prst="rect">
            <a:avLst/>
          </a:prstGeom>
        </p:spPr>
      </p:pic>
      <p:pic>
        <p:nvPicPr>
          <p:cNvPr id="10" name="Picture 9" descr="A collage of a box with a container and a container&#10;&#10;Description automatically generated">
            <a:extLst>
              <a:ext uri="{FF2B5EF4-FFF2-40B4-BE49-F238E27FC236}">
                <a16:creationId xmlns:a16="http://schemas.microsoft.com/office/drawing/2014/main" id="{66A2FB80-79FA-354D-3AA1-9FB678B17B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4415" y="3964230"/>
            <a:ext cx="1953258" cy="1915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8E8CE50-D90C-9803-959A-D162AE6770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372" y="3964230"/>
            <a:ext cx="1953257" cy="19151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958D167-5123-BCB7-CB96-B756A28574BB}"/>
              </a:ext>
            </a:extLst>
          </p:cNvPr>
          <p:cNvSpPr txBox="1"/>
          <p:nvPr/>
        </p:nvSpPr>
        <p:spPr>
          <a:xfrm>
            <a:off x="797104" y="5956459"/>
            <a:ext cx="19532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First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9C0E7B-3650-9640-7012-5CF475341906}"/>
              </a:ext>
            </a:extLst>
          </p:cNvPr>
          <p:cNvSpPr txBox="1"/>
          <p:nvPr/>
        </p:nvSpPr>
        <p:spPr>
          <a:xfrm>
            <a:off x="3175776" y="5952513"/>
            <a:ext cx="19532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Second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DC559D-86A9-7134-970E-0E4911C4E4BE}"/>
              </a:ext>
            </a:extLst>
          </p:cNvPr>
          <p:cNvSpPr txBox="1"/>
          <p:nvPr/>
        </p:nvSpPr>
        <p:spPr>
          <a:xfrm>
            <a:off x="5507182" y="5932716"/>
            <a:ext cx="19532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Third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1C0E46-994B-2A7E-AAB9-3DE53F60E1D1}"/>
              </a:ext>
            </a:extLst>
          </p:cNvPr>
          <p:cNvSpPr txBox="1"/>
          <p:nvPr/>
        </p:nvSpPr>
        <p:spPr>
          <a:xfrm>
            <a:off x="7735318" y="5932715"/>
            <a:ext cx="18823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Fourth</a:t>
            </a:r>
          </a:p>
        </p:txBody>
      </p:sp>
      <p:pic>
        <p:nvPicPr>
          <p:cNvPr id="19" name="Picture 18" descr="A roll of toilet paper on top of a yellow container&#10;&#10;Description automatically generated">
            <a:extLst>
              <a:ext uri="{FF2B5EF4-FFF2-40B4-BE49-F238E27FC236}">
                <a16:creationId xmlns:a16="http://schemas.microsoft.com/office/drawing/2014/main" id="{AD151298-2482-EDC7-C020-8A83CB99EB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8431" y="3964230"/>
            <a:ext cx="1628655" cy="185975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C95F0FA-B48B-728A-3CC4-48E53883C96F}"/>
              </a:ext>
            </a:extLst>
          </p:cNvPr>
          <p:cNvSpPr txBox="1"/>
          <p:nvPr/>
        </p:nvSpPr>
        <p:spPr>
          <a:xfrm>
            <a:off x="9617673" y="5877276"/>
            <a:ext cx="18823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Fifth</a:t>
            </a:r>
            <a:endParaRPr lang="en-IE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E397B-D974-65AD-8B3A-FE38E6079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791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Related works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E26745F-26AB-9F35-E601-EE95BAAFF2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2848920"/>
              </p:ext>
            </p:extLst>
          </p:nvPr>
        </p:nvGraphicFramePr>
        <p:xfrm>
          <a:off x="3028997" y="1385189"/>
          <a:ext cx="6593611" cy="223908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941370">
                  <a:extLst>
                    <a:ext uri="{9D8B030D-6E8A-4147-A177-3AD203B41FA5}">
                      <a16:colId xmlns:a16="http://schemas.microsoft.com/office/drawing/2014/main" val="2588403046"/>
                    </a:ext>
                  </a:extLst>
                </a:gridCol>
                <a:gridCol w="2786511">
                  <a:extLst>
                    <a:ext uri="{9D8B030D-6E8A-4147-A177-3AD203B41FA5}">
                      <a16:colId xmlns:a16="http://schemas.microsoft.com/office/drawing/2014/main" val="2559083717"/>
                    </a:ext>
                  </a:extLst>
                </a:gridCol>
                <a:gridCol w="2865730">
                  <a:extLst>
                    <a:ext uri="{9D8B030D-6E8A-4147-A177-3AD203B41FA5}">
                      <a16:colId xmlns:a16="http://schemas.microsoft.com/office/drawing/2014/main" val="87579395"/>
                    </a:ext>
                  </a:extLst>
                </a:gridCol>
              </a:tblGrid>
              <a:tr h="105487">
                <a:tc>
                  <a:txBody>
                    <a:bodyPr/>
                    <a:lstStyle/>
                    <a:p>
                      <a:pPr fontAlgn="b"/>
                      <a:endParaRPr lang="en-IE" sz="1400" b="1" dirty="0">
                        <a:effectLst/>
                      </a:endParaRPr>
                    </a:p>
                  </a:txBody>
                  <a:tcPr marL="26372" marR="26372" marT="13186" marB="13186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400" b="1" dirty="0">
                          <a:effectLst/>
                        </a:rPr>
                        <a:t>Smart Cities</a:t>
                      </a:r>
                    </a:p>
                  </a:txBody>
                  <a:tcPr marL="26372" marR="26372" marT="13186" marB="13186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E" sz="1400" b="1" dirty="0">
                          <a:effectLst/>
                        </a:rPr>
                        <a:t>Smart Homes</a:t>
                      </a:r>
                    </a:p>
                  </a:txBody>
                  <a:tcPr marL="26372" marR="26372" marT="13186" marB="13186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3974904"/>
                  </a:ext>
                </a:extLst>
              </a:tr>
              <a:tr h="659294">
                <a:tc>
                  <a:txBody>
                    <a:bodyPr/>
                    <a:lstStyle/>
                    <a:p>
                      <a:pPr fontAlgn="base"/>
                      <a:r>
                        <a:rPr lang="en-IE" sz="1400" b="1" dirty="0">
                          <a:effectLst/>
                        </a:rPr>
                        <a:t>Focus</a:t>
                      </a:r>
                      <a:endParaRPr lang="en-IE" sz="1400" dirty="0">
                        <a:effectLst/>
                      </a:endParaRPr>
                    </a:p>
                  </a:txBody>
                  <a:tcPr marL="26372" marR="26372" marT="13186" marB="13186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Enhance urban life on a large scale; address infrastructure, energy, transportation, healthcare, and services</a:t>
                      </a:r>
                    </a:p>
                  </a:txBody>
                  <a:tcPr marL="26372" marR="26372" marT="13186" marB="13186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Focus on individual residences; enhance convenience, security, and energy efficiency</a:t>
                      </a:r>
                    </a:p>
                  </a:txBody>
                  <a:tcPr marL="26372" marR="26372" marT="13186" marB="13186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6072754"/>
                  </a:ext>
                </a:extLst>
              </a:tr>
              <a:tr h="659294">
                <a:tc>
                  <a:txBody>
                    <a:bodyPr/>
                    <a:lstStyle/>
                    <a:p>
                      <a:pPr fontAlgn="base"/>
                      <a:r>
                        <a:rPr lang="en-IE" sz="1400" b="1" dirty="0">
                          <a:effectLst/>
                        </a:rPr>
                        <a:t>Challenges</a:t>
                      </a:r>
                      <a:endParaRPr lang="en-IE" sz="1400" dirty="0">
                        <a:effectLst/>
                      </a:endParaRPr>
                    </a:p>
                  </a:txBody>
                  <a:tcPr marL="26372" marR="26372" marT="13186" marB="13186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Manage and protect vast amounts of data, integrate diverse systems, ensure security and scale solutions</a:t>
                      </a:r>
                    </a:p>
                  </a:txBody>
                  <a:tcPr marL="26372" marR="26372" marT="13186" marB="13186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Ensure user privacy, integrate devices user-friendly, and maintain reliable connectivity</a:t>
                      </a:r>
                    </a:p>
                  </a:txBody>
                  <a:tcPr marL="26372" marR="26372" marT="13186" marB="13186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8510875"/>
                  </a:ext>
                </a:extLst>
              </a:tr>
              <a:tr h="342833">
                <a:tc>
                  <a:txBody>
                    <a:bodyPr/>
                    <a:lstStyle/>
                    <a:p>
                      <a:pPr fontAlgn="base"/>
                      <a:r>
                        <a:rPr lang="en-IE" sz="1400" b="1" dirty="0">
                          <a:effectLst/>
                        </a:rPr>
                        <a:t>Impact</a:t>
                      </a:r>
                      <a:endParaRPr lang="en-IE" sz="1400" dirty="0">
                        <a:effectLst/>
                      </a:endParaRPr>
                    </a:p>
                  </a:txBody>
                  <a:tcPr marL="26372" marR="26372" marT="13186" marB="13186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Affect entire communities and urban systems</a:t>
                      </a:r>
                    </a:p>
                  </a:txBody>
                  <a:tcPr marL="26372" marR="26372" marT="13186" marB="13186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E" sz="1400" dirty="0">
                          <a:effectLst/>
                        </a:rPr>
                        <a:t>Just individual living spaces</a:t>
                      </a:r>
                    </a:p>
                  </a:txBody>
                  <a:tcPr marL="26372" marR="26372" marT="13186" marB="13186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8446462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1E3DF8DC-4E97-6BCF-608A-81BC76522510}"/>
              </a:ext>
            </a:extLst>
          </p:cNvPr>
          <p:cNvGrpSpPr/>
          <p:nvPr/>
        </p:nvGrpSpPr>
        <p:grpSpPr>
          <a:xfrm>
            <a:off x="6527998" y="3857015"/>
            <a:ext cx="3560312" cy="2018570"/>
            <a:chOff x="6527998" y="3857015"/>
            <a:chExt cx="3560312" cy="201857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4376A3F-3334-D984-4D79-AB505FD55F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7998" y="3857015"/>
              <a:ext cx="3560312" cy="2018570"/>
            </a:xfrm>
            <a:prstGeom prst="rect">
              <a:avLst/>
            </a:prstGeom>
          </p:spPr>
        </p:pic>
        <p:pic>
          <p:nvPicPr>
            <p:cNvPr id="15" name="Picture 14" descr="A wifi symbol on a black background&#10;&#10;Description automatically generated">
              <a:extLst>
                <a:ext uri="{FF2B5EF4-FFF2-40B4-BE49-F238E27FC236}">
                  <a16:creationId xmlns:a16="http://schemas.microsoft.com/office/drawing/2014/main" id="{42B62EC0-E840-E845-63AD-D219C6409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8412979" y="5184304"/>
              <a:ext cx="451077" cy="331090"/>
            </a:xfrm>
            <a:prstGeom prst="rect">
              <a:avLst/>
            </a:prstGeom>
            <a:solidFill>
              <a:srgbClr val="E9E9EE"/>
            </a:solidFill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B1DDA854-1289-0FF8-1566-DA8218923D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35688" y="3857015"/>
            <a:ext cx="3560312" cy="20185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F9B16F9-87BD-20AE-8880-CAF42CEFCA33}"/>
              </a:ext>
            </a:extLst>
          </p:cNvPr>
          <p:cNvSpPr txBox="1"/>
          <p:nvPr/>
        </p:nvSpPr>
        <p:spPr>
          <a:xfrm>
            <a:off x="2923085" y="5983525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Smart Cities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F8EC5B-17AB-8FED-818A-4C4B0EE60DF5}"/>
              </a:ext>
            </a:extLst>
          </p:cNvPr>
          <p:cNvSpPr txBox="1"/>
          <p:nvPr/>
        </p:nvSpPr>
        <p:spPr>
          <a:xfrm>
            <a:off x="6975742" y="5997425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dirty="0"/>
              <a:t>Smart Homes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D7FB63-CD0F-5C6A-CC6F-78350CE9D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1731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System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5A4E6B-8058-AD77-A494-06C3C8A2F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85" y="3542001"/>
            <a:ext cx="2710541" cy="270005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02D1CDC-B9E2-038B-8B6D-02F9049F421A}"/>
              </a:ext>
            </a:extLst>
          </p:cNvPr>
          <p:cNvGrpSpPr/>
          <p:nvPr/>
        </p:nvGrpSpPr>
        <p:grpSpPr>
          <a:xfrm>
            <a:off x="9675223" y="3744686"/>
            <a:ext cx="2045491" cy="2366343"/>
            <a:chOff x="9990772" y="3343955"/>
            <a:chExt cx="1791925" cy="2009428"/>
          </a:xfrm>
        </p:grpSpPr>
        <p:pic>
          <p:nvPicPr>
            <p:cNvPr id="9" name="Picture 8" descr="A black and white rectangular object with black text&#10;&#10;Description automatically generated">
              <a:extLst>
                <a:ext uri="{FF2B5EF4-FFF2-40B4-BE49-F238E27FC236}">
                  <a16:creationId xmlns:a16="http://schemas.microsoft.com/office/drawing/2014/main" id="{6B50FABC-B1AA-5C40-2A7F-B9CADA507B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4226"/>
            <a:stretch/>
          </p:blipFill>
          <p:spPr>
            <a:xfrm>
              <a:off x="9990772" y="3343955"/>
              <a:ext cx="1791925" cy="866775"/>
            </a:xfrm>
            <a:prstGeom prst="rect">
              <a:avLst/>
            </a:prstGeom>
          </p:spPr>
        </p:pic>
        <p:pic>
          <p:nvPicPr>
            <p:cNvPr id="11" name="Picture 10" descr="A black and white rectangular object with black text&#10;&#10;Description automatically generated">
              <a:extLst>
                <a:ext uri="{FF2B5EF4-FFF2-40B4-BE49-F238E27FC236}">
                  <a16:creationId xmlns:a16="http://schemas.microsoft.com/office/drawing/2014/main" id="{E635FDA6-96B3-0114-8598-5A12D553BF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5811" r="-1"/>
            <a:stretch/>
          </p:blipFill>
          <p:spPr>
            <a:xfrm>
              <a:off x="9990772" y="4486608"/>
              <a:ext cx="1729942" cy="866775"/>
            </a:xfrm>
            <a:prstGeom prst="rect">
              <a:avLst/>
            </a:prstGeom>
          </p:spPr>
        </p:pic>
      </p:grp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EDDF3556-29E2-F7BB-844A-1C5A12DDB0B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85" t="8970" r="1713" b="11621"/>
          <a:stretch/>
        </p:blipFill>
        <p:spPr>
          <a:xfrm>
            <a:off x="4937760" y="3542001"/>
            <a:ext cx="3579224" cy="25690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6CEAE3D-A173-40D4-F0CB-2314BF56C4BA}"/>
              </a:ext>
            </a:extLst>
          </p:cNvPr>
          <p:cNvSpPr txBox="1"/>
          <p:nvPr/>
        </p:nvSpPr>
        <p:spPr>
          <a:xfrm>
            <a:off x="1436914" y="6239490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b="1" dirty="0"/>
              <a:t>Box components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132AED-649C-CE7D-4E51-1D54BC8A51A6}"/>
              </a:ext>
            </a:extLst>
          </p:cNvPr>
          <p:cNvSpPr txBox="1"/>
          <p:nvPr/>
        </p:nvSpPr>
        <p:spPr>
          <a:xfrm>
            <a:off x="5510353" y="6247996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b="1" dirty="0"/>
              <a:t>Architecture Design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57D5C1-5508-9281-97D0-C3066F8E6AA9}"/>
              </a:ext>
            </a:extLst>
          </p:cNvPr>
          <p:cNvSpPr txBox="1"/>
          <p:nvPr/>
        </p:nvSpPr>
        <p:spPr>
          <a:xfrm>
            <a:off x="9232682" y="6247996"/>
            <a:ext cx="26648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E" sz="1200" b="1" dirty="0"/>
              <a:t>Database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F8ECA0E-D3B8-04B4-F648-9D82BC69EEE5}"/>
              </a:ext>
            </a:extLst>
          </p:cNvPr>
          <p:cNvSpPr txBox="1"/>
          <p:nvPr/>
        </p:nvSpPr>
        <p:spPr>
          <a:xfrm>
            <a:off x="1436913" y="1431337"/>
            <a:ext cx="266482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/>
              <a:t>Itens:</a:t>
            </a:r>
          </a:p>
          <a:p>
            <a:r>
              <a:rPr lang="pt-BR" sz="1400" dirty="0"/>
              <a:t>– Solar </a:t>
            </a:r>
            <a:r>
              <a:rPr lang="pt-BR" sz="1400" dirty="0" err="1"/>
              <a:t>Cells</a:t>
            </a:r>
            <a:endParaRPr lang="pt-BR" sz="1400" dirty="0"/>
          </a:p>
          <a:p>
            <a:r>
              <a:rPr lang="pt-BR" sz="1400" dirty="0"/>
              <a:t>– </a:t>
            </a:r>
            <a:r>
              <a:rPr lang="pt-BR" sz="1400" dirty="0" err="1"/>
              <a:t>NodeMcu</a:t>
            </a:r>
            <a:r>
              <a:rPr lang="pt-BR" sz="1400" dirty="0"/>
              <a:t> Sim Card</a:t>
            </a:r>
          </a:p>
          <a:p>
            <a:r>
              <a:rPr lang="pt-BR" sz="1400" dirty="0"/>
              <a:t>– </a:t>
            </a:r>
            <a:r>
              <a:rPr lang="pt-BR" sz="1400" dirty="0" err="1"/>
              <a:t>Rechargeable</a:t>
            </a:r>
            <a:r>
              <a:rPr lang="pt-BR" sz="1400" dirty="0"/>
              <a:t> Battery</a:t>
            </a:r>
          </a:p>
          <a:p>
            <a:r>
              <a:rPr lang="pt-BR" sz="1400" dirty="0"/>
              <a:t>– </a:t>
            </a:r>
            <a:r>
              <a:rPr lang="pt-BR" sz="1400" dirty="0" err="1"/>
              <a:t>Temperature</a:t>
            </a:r>
            <a:r>
              <a:rPr lang="pt-BR" sz="1400" dirty="0"/>
              <a:t> </a:t>
            </a:r>
            <a:r>
              <a:rPr lang="pt-BR" sz="1400" dirty="0" err="1"/>
              <a:t>and</a:t>
            </a:r>
            <a:r>
              <a:rPr lang="pt-BR" sz="1400" dirty="0"/>
              <a:t> </a:t>
            </a:r>
            <a:r>
              <a:rPr lang="pt-BR" sz="1400" dirty="0" err="1"/>
              <a:t>Humidity</a:t>
            </a:r>
            <a:r>
              <a:rPr lang="pt-BR" sz="1400" dirty="0"/>
              <a:t> Sensor</a:t>
            </a:r>
          </a:p>
          <a:p>
            <a:r>
              <a:rPr lang="pt-BR" sz="1400" dirty="0"/>
              <a:t>– Mini servo motor</a:t>
            </a:r>
          </a:p>
          <a:p>
            <a:r>
              <a:rPr lang="pt-BR" sz="1400" dirty="0"/>
              <a:t>– </a:t>
            </a:r>
            <a:r>
              <a:rPr lang="pt-BR" sz="1400" dirty="0" err="1"/>
              <a:t>Ultrasonic</a:t>
            </a:r>
            <a:r>
              <a:rPr lang="pt-BR" sz="1400" dirty="0"/>
              <a:t> Sensor</a:t>
            </a:r>
          </a:p>
          <a:p>
            <a:r>
              <a:rPr lang="pt-BR" sz="1400" dirty="0"/>
              <a:t>– </a:t>
            </a:r>
            <a:r>
              <a:rPr lang="pt-BR" sz="1400" dirty="0" err="1"/>
              <a:t>Camera</a:t>
            </a:r>
            <a:endParaRPr lang="en-IE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8F4A9-AD8B-9934-1E4B-9AB7162CCC9D}"/>
              </a:ext>
            </a:extLst>
          </p:cNvPr>
          <p:cNvSpPr txBox="1"/>
          <p:nvPr/>
        </p:nvSpPr>
        <p:spPr>
          <a:xfrm>
            <a:off x="4937760" y="1493962"/>
            <a:ext cx="2664823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/>
              <a:t>Server:</a:t>
            </a:r>
          </a:p>
          <a:p>
            <a:r>
              <a:rPr lang="pt-BR" sz="1400" dirty="0"/>
              <a:t>Net Core 8.0, </a:t>
            </a:r>
            <a:r>
              <a:rPr lang="pt-BR" sz="1400" dirty="0" err="1"/>
              <a:t>Json</a:t>
            </a:r>
            <a:r>
              <a:rPr lang="pt-BR" sz="1400" dirty="0"/>
              <a:t>, SQL Azure, Azure App Service, Python</a:t>
            </a:r>
          </a:p>
          <a:p>
            <a:endParaRPr lang="pt-BR" sz="1400" dirty="0"/>
          </a:p>
          <a:p>
            <a:r>
              <a:rPr lang="pt-BR" sz="1600" b="1" dirty="0"/>
              <a:t>App:</a:t>
            </a:r>
          </a:p>
          <a:p>
            <a:r>
              <a:rPr lang="en-IE" sz="1400" dirty="0"/>
              <a:t>React Native</a:t>
            </a:r>
          </a:p>
          <a:p>
            <a:r>
              <a:rPr lang="en-IE" sz="1400" dirty="0"/>
              <a:t>Node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EA9879-426E-66B1-C62C-C4BD4159A7E1}"/>
              </a:ext>
            </a:extLst>
          </p:cNvPr>
          <p:cNvSpPr txBox="1"/>
          <p:nvPr/>
        </p:nvSpPr>
        <p:spPr>
          <a:xfrm>
            <a:off x="9675224" y="1819250"/>
            <a:ext cx="222228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1" dirty="0" err="1"/>
              <a:t>Database</a:t>
            </a:r>
            <a:r>
              <a:rPr lang="pt-BR" sz="1600" b="1" dirty="0"/>
              <a:t>:</a:t>
            </a:r>
          </a:p>
          <a:p>
            <a:r>
              <a:rPr lang="en-IE" sz="1400" dirty="0"/>
              <a:t>SQL Azure</a:t>
            </a:r>
          </a:p>
          <a:p>
            <a:r>
              <a:rPr lang="en-IE" sz="1400" dirty="0"/>
              <a:t>Postgres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DB60DC-FBAD-11C3-8744-B12B1AC98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9849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System Architecture</a:t>
            </a:r>
          </a:p>
        </p:txBody>
      </p:sp>
      <p:pic>
        <p:nvPicPr>
          <p:cNvPr id="10" name="Picture 9" descr="A diagram of a server&#10;&#10;Description automatically generated">
            <a:extLst>
              <a:ext uri="{FF2B5EF4-FFF2-40B4-BE49-F238E27FC236}">
                <a16:creationId xmlns:a16="http://schemas.microsoft.com/office/drawing/2014/main" id="{5E7DCB4D-E2AA-CF59-1B51-B2653D106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2105" y="1152451"/>
            <a:ext cx="6766572" cy="506104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1126A3-FB61-377C-7F30-0C02B32B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79956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0FE88BB1-424F-19A9-4737-E02830459F39}"/>
              </a:ext>
            </a:extLst>
          </p:cNvPr>
          <p:cNvSpPr txBox="1">
            <a:spLocks/>
          </p:cNvSpPr>
          <p:nvPr/>
        </p:nvSpPr>
        <p:spPr>
          <a:xfrm>
            <a:off x="1524000" y="341511"/>
            <a:ext cx="9144000" cy="810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4400" dirty="0"/>
              <a:t>Interoperability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E92E3519-1485-B324-4E62-147DB1EEA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110" y="2294116"/>
            <a:ext cx="3307749" cy="1899371"/>
          </a:xfrm>
          <a:prstGeom prst="rect">
            <a:avLst/>
          </a:prstGeom>
        </p:spPr>
      </p:pic>
      <p:sp>
        <p:nvSpPr>
          <p:cNvPr id="4" name="TextBox 9">
            <a:extLst>
              <a:ext uri="{FF2B5EF4-FFF2-40B4-BE49-F238E27FC236}">
                <a16:creationId xmlns:a16="http://schemas.microsoft.com/office/drawing/2014/main" id="{8D5EA14F-E1ED-804D-74F5-CAB0EF52888D}"/>
              </a:ext>
            </a:extLst>
          </p:cNvPr>
          <p:cNvSpPr txBox="1"/>
          <p:nvPr/>
        </p:nvSpPr>
        <p:spPr>
          <a:xfrm>
            <a:off x="816429" y="2688134"/>
            <a:ext cx="41365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The adoption of open standards is one way to ensure this interoperability, along with the use of application programming interfaces (APIs).</a:t>
            </a:r>
            <a:endParaRPr lang="en-IE" dirty="0"/>
          </a:p>
        </p:txBody>
      </p:sp>
      <p:pic>
        <p:nvPicPr>
          <p:cNvPr id="7" name="Imagem 9">
            <a:extLst>
              <a:ext uri="{FF2B5EF4-FFF2-40B4-BE49-F238E27FC236}">
                <a16:creationId xmlns:a16="http://schemas.microsoft.com/office/drawing/2014/main" id="{032639A1-8DF8-E708-DF49-817F6E6639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9037" r="14337"/>
          <a:stretch/>
        </p:blipFill>
        <p:spPr>
          <a:xfrm>
            <a:off x="8858548" y="1981200"/>
            <a:ext cx="3333452" cy="261419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6D2B0FA-7E45-06AA-DF68-D673EEC43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85003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4" descr="Uma imagem com texto, Tipo de letra, logótipo, captura de ecrã&#10;&#10;Descrição gerada automaticamente">
            <a:extLst>
              <a:ext uri="{FF2B5EF4-FFF2-40B4-BE49-F238E27FC236}">
                <a16:creationId xmlns:a16="http://schemas.microsoft.com/office/drawing/2014/main" id="{A0A9FB94-D1B1-EB19-9965-81B7885EB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632858" cy="149396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6D2B0FA-7E45-06AA-DF68-D673EEC43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979B8-B75A-E749-8D44-87DC1D5F2251}" type="slidenum">
              <a:rPr lang="pt-PT" smtClean="0"/>
              <a:t>9</a:t>
            </a:fld>
            <a:endParaRPr lang="pt-PT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B678F1-3988-7A24-E032-EC23DBF12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1" y="-1"/>
            <a:ext cx="4679497" cy="662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99934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12562</TotalTime>
  <Words>465</Words>
  <Application>Microsoft Office PowerPoint</Application>
  <PresentationFormat>Widescreen</PresentationFormat>
  <Paragraphs>125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Unicode MS</vt:lpstr>
      <vt:lpstr>Calibri</vt:lpstr>
      <vt:lpstr>Calibri Light</vt:lpstr>
      <vt:lpstr>Söhne</vt:lpstr>
      <vt:lpstr>Wingdings</vt:lpstr>
      <vt:lpstr>Tema do Office</vt:lpstr>
      <vt:lpstr>Internet of Things Pet Feeder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 a million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Prototipagem em Jogos Digitais</dc:title>
  <dc:creator>Bruno M. Silva</dc:creator>
  <cp:lastModifiedBy>Rene Jerez</cp:lastModifiedBy>
  <cp:revision>52</cp:revision>
  <dcterms:created xsi:type="dcterms:W3CDTF">2019-02-15T16:50:53Z</dcterms:created>
  <dcterms:modified xsi:type="dcterms:W3CDTF">2024-06-03T09:19:00Z</dcterms:modified>
</cp:coreProperties>
</file>

<file path=docProps/thumbnail.jpeg>
</file>